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64"/>
  </p:handoutMasterIdLst>
  <p:sldIdLst>
    <p:sldId id="256" r:id="rId2"/>
    <p:sldId id="509" r:id="rId3"/>
    <p:sldId id="549" r:id="rId4"/>
    <p:sldId id="611" r:id="rId5"/>
    <p:sldId id="612" r:id="rId6"/>
    <p:sldId id="613" r:id="rId7"/>
    <p:sldId id="596" r:id="rId8"/>
    <p:sldId id="336" r:id="rId9"/>
    <p:sldId id="338" r:id="rId10"/>
    <p:sldId id="337" r:id="rId11"/>
    <p:sldId id="335" r:id="rId12"/>
    <p:sldId id="341" r:id="rId13"/>
    <p:sldId id="339" r:id="rId14"/>
    <p:sldId id="340" r:id="rId15"/>
    <p:sldId id="327" r:id="rId16"/>
    <p:sldId id="342" r:id="rId17"/>
    <p:sldId id="343" r:id="rId18"/>
    <p:sldId id="346" r:id="rId19"/>
    <p:sldId id="345" r:id="rId20"/>
    <p:sldId id="348" r:id="rId21"/>
    <p:sldId id="344" r:id="rId22"/>
    <p:sldId id="347" r:id="rId23"/>
    <p:sldId id="349" r:id="rId24"/>
    <p:sldId id="351" r:id="rId25"/>
    <p:sldId id="353" r:id="rId26"/>
    <p:sldId id="350" r:id="rId27"/>
    <p:sldId id="326" r:id="rId28"/>
    <p:sldId id="333" r:id="rId29"/>
    <p:sldId id="614" r:id="rId30"/>
    <p:sldId id="595" r:id="rId31"/>
    <p:sldId id="540" r:id="rId32"/>
    <p:sldId id="599" r:id="rId33"/>
    <p:sldId id="598" r:id="rId34"/>
    <p:sldId id="600" r:id="rId35"/>
    <p:sldId id="594" r:id="rId36"/>
    <p:sldId id="541" r:id="rId37"/>
    <p:sldId id="576" r:id="rId38"/>
    <p:sldId id="542" r:id="rId39"/>
    <p:sldId id="555" r:id="rId40"/>
    <p:sldId id="546" r:id="rId41"/>
    <p:sldId id="543" r:id="rId42"/>
    <p:sldId id="579" r:id="rId43"/>
    <p:sldId id="544" r:id="rId44"/>
    <p:sldId id="548" r:id="rId45"/>
    <p:sldId id="597" r:id="rId46"/>
    <p:sldId id="602" r:id="rId47"/>
    <p:sldId id="601" r:id="rId48"/>
    <p:sldId id="604" r:id="rId49"/>
    <p:sldId id="603" r:id="rId50"/>
    <p:sldId id="605" r:id="rId51"/>
    <p:sldId id="606" r:id="rId52"/>
    <p:sldId id="607" r:id="rId53"/>
    <p:sldId id="608" r:id="rId54"/>
    <p:sldId id="616" r:id="rId55"/>
    <p:sldId id="618" r:id="rId56"/>
    <p:sldId id="619" r:id="rId57"/>
    <p:sldId id="617" r:id="rId58"/>
    <p:sldId id="615" r:id="rId59"/>
    <p:sldId id="609" r:id="rId60"/>
    <p:sldId id="610" r:id="rId61"/>
    <p:sldId id="551" r:id="rId62"/>
    <p:sldId id="508"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9ABF3E6-7D7E-4B54-BE3B-2D2F4230C5A2}">
          <p14:sldIdLst>
            <p14:sldId id="256"/>
            <p14:sldId id="509"/>
            <p14:sldId id="549"/>
            <p14:sldId id="611"/>
            <p14:sldId id="612"/>
            <p14:sldId id="613"/>
            <p14:sldId id="596"/>
            <p14:sldId id="336"/>
            <p14:sldId id="338"/>
            <p14:sldId id="337"/>
            <p14:sldId id="335"/>
            <p14:sldId id="341"/>
            <p14:sldId id="339"/>
            <p14:sldId id="340"/>
            <p14:sldId id="327"/>
            <p14:sldId id="342"/>
            <p14:sldId id="343"/>
            <p14:sldId id="346"/>
            <p14:sldId id="345"/>
            <p14:sldId id="348"/>
            <p14:sldId id="344"/>
            <p14:sldId id="347"/>
            <p14:sldId id="349"/>
            <p14:sldId id="351"/>
            <p14:sldId id="353"/>
            <p14:sldId id="350"/>
            <p14:sldId id="326"/>
            <p14:sldId id="333"/>
            <p14:sldId id="614"/>
            <p14:sldId id="595"/>
            <p14:sldId id="540"/>
            <p14:sldId id="599"/>
            <p14:sldId id="598"/>
            <p14:sldId id="600"/>
            <p14:sldId id="594"/>
            <p14:sldId id="541"/>
            <p14:sldId id="576"/>
            <p14:sldId id="542"/>
            <p14:sldId id="555"/>
            <p14:sldId id="546"/>
            <p14:sldId id="543"/>
            <p14:sldId id="579"/>
            <p14:sldId id="544"/>
            <p14:sldId id="548"/>
            <p14:sldId id="597"/>
            <p14:sldId id="602"/>
            <p14:sldId id="601"/>
            <p14:sldId id="604"/>
            <p14:sldId id="603"/>
            <p14:sldId id="605"/>
            <p14:sldId id="606"/>
            <p14:sldId id="607"/>
            <p14:sldId id="608"/>
            <p14:sldId id="616"/>
            <p14:sldId id="618"/>
            <p14:sldId id="619"/>
            <p14:sldId id="617"/>
            <p14:sldId id="615"/>
            <p14:sldId id="609"/>
            <p14:sldId id="610"/>
            <p14:sldId id="551"/>
            <p14:sldId id="508"/>
          </p14:sldIdLst>
        </p14:section>
        <p14:section name="Untitled Section" id="{7A1C3586-FDFC-4647-AB77-5D11A2D2832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9A900"/>
    <a:srgbClr val="F5FAFE"/>
    <a:srgbClr val="FF6600"/>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474" autoAdjust="0"/>
  </p:normalViewPr>
  <p:slideViewPr>
    <p:cSldViewPr snapToGrid="0">
      <p:cViewPr varScale="1">
        <p:scale>
          <a:sx n="71" d="100"/>
          <a:sy n="71" d="100"/>
        </p:scale>
        <p:origin x="618" y="72"/>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54" d="100"/>
          <a:sy n="54" d="100"/>
        </p:scale>
        <p:origin x="1962"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BCB84F6-F085-A257-2CA8-F4BBB33A4FC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560B2A4-2F9E-DCD5-676D-9F9A6830E9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366EDEC-42D4-4B2E-8488-7187BA387327}" type="datetimeFigureOut">
              <a:rPr lang="en-US" smtClean="0"/>
              <a:t>3/28/2023</a:t>
            </a:fld>
            <a:endParaRPr lang="en-US"/>
          </a:p>
        </p:txBody>
      </p:sp>
      <p:sp>
        <p:nvSpPr>
          <p:cNvPr id="4" name="Footer Placeholder 3">
            <a:extLst>
              <a:ext uri="{FF2B5EF4-FFF2-40B4-BE49-F238E27FC236}">
                <a16:creationId xmlns:a16="http://schemas.microsoft.com/office/drawing/2014/main" id="{D990651C-54E2-9A7E-B655-8C21851CDF0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D8E70F5-065E-A53E-17D7-E63B9923702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8A9DB-E1D3-4873-A058-A5CB318359CC}" type="slidenum">
              <a:rPr lang="en-US" smtClean="0"/>
              <a:t>‹#›</a:t>
            </a:fld>
            <a:endParaRPr lang="en-US"/>
          </a:p>
        </p:txBody>
      </p:sp>
    </p:spTree>
    <p:extLst>
      <p:ext uri="{BB962C8B-B14F-4D97-AF65-F5344CB8AC3E}">
        <p14:creationId xmlns:p14="http://schemas.microsoft.com/office/powerpoint/2010/main" val="970596998"/>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4.wmf"/></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Imagen 2" descr="Interfaz de usuario gráfica, Texto, Aplicación&#10;&#10;Descripción generada automáticamente">
            <a:extLst>
              <a:ext uri="{FF2B5EF4-FFF2-40B4-BE49-F238E27FC236}">
                <a16:creationId xmlns:a16="http://schemas.microsoft.com/office/drawing/2014/main" id="{38789955-6E4B-9C9C-049B-3DBE2D4D197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A0DAD67-D638-4797-4FF3-A006AD6DF03A}"/>
              </a:ext>
            </a:extLst>
          </p:cNvPr>
          <p:cNvSpPr>
            <a:spLocks noGrp="1"/>
          </p:cNvSpPr>
          <p:nvPr>
            <p:ph type="ctrTitle"/>
          </p:nvPr>
        </p:nvSpPr>
        <p:spPr>
          <a:xfrm>
            <a:off x="1524000" y="1122363"/>
            <a:ext cx="9144000" cy="2387600"/>
          </a:xfrm>
        </p:spPr>
        <p:txBody>
          <a:bodyPr anchor="b"/>
          <a:lstStyle>
            <a:lvl1pPr algn="ctr">
              <a:defRPr sz="6000">
                <a:latin typeface="Work Sans" pitchFamily="2" charset="0"/>
              </a:defRPr>
            </a:lvl1pPr>
          </a:lstStyle>
          <a:p>
            <a:r>
              <a:rPr lang="en-US"/>
              <a:t>Click to edit Master title style</a:t>
            </a:r>
          </a:p>
        </p:txBody>
      </p:sp>
      <p:sp>
        <p:nvSpPr>
          <p:cNvPr id="3" name="Subtitle 2">
            <a:extLst>
              <a:ext uri="{FF2B5EF4-FFF2-40B4-BE49-F238E27FC236}">
                <a16:creationId xmlns:a16="http://schemas.microsoft.com/office/drawing/2014/main" id="{4B965391-2BBA-89DB-A8B2-B59C9855133E}"/>
              </a:ext>
            </a:extLst>
          </p:cNvPr>
          <p:cNvSpPr>
            <a:spLocks noGrp="1"/>
          </p:cNvSpPr>
          <p:nvPr>
            <p:ph type="subTitle" idx="1"/>
          </p:nvPr>
        </p:nvSpPr>
        <p:spPr>
          <a:xfrm>
            <a:off x="1524000" y="3602038"/>
            <a:ext cx="9144000" cy="1655762"/>
          </a:xfrm>
        </p:spPr>
        <p:txBody>
          <a:bodyPr/>
          <a:lstStyle>
            <a:lvl1pPr marL="0" indent="0" algn="ctr">
              <a:buNone/>
              <a:defRPr sz="2400">
                <a:latin typeface="Work Sans"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A5CED6B-1DB9-5F1D-43C5-016841BD70B7}"/>
              </a:ext>
            </a:extLst>
          </p:cNvPr>
          <p:cNvSpPr>
            <a:spLocks noGrp="1"/>
          </p:cNvSpPr>
          <p:nvPr>
            <p:ph type="dt" sz="half" idx="10"/>
          </p:nvPr>
        </p:nvSpPr>
        <p:spPr/>
        <p:txBody>
          <a:bodyPr/>
          <a:lstStyle/>
          <a:p>
            <a:fld id="{085A484A-4994-4FD1-8081-A6DFE59FB542}" type="datetimeFigureOut">
              <a:rPr lang="en-US" smtClean="0"/>
              <a:t>3/28/2023</a:t>
            </a:fld>
            <a:endParaRPr lang="en-US"/>
          </a:p>
        </p:txBody>
      </p:sp>
      <p:sp>
        <p:nvSpPr>
          <p:cNvPr id="5" name="Footer Placeholder 4">
            <a:extLst>
              <a:ext uri="{FF2B5EF4-FFF2-40B4-BE49-F238E27FC236}">
                <a16:creationId xmlns:a16="http://schemas.microsoft.com/office/drawing/2014/main" id="{D71D71DC-6CF7-F428-3490-4113B81082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167C72-1204-CB1D-3312-6A6D0490C145}"/>
              </a:ext>
            </a:extLst>
          </p:cNvPr>
          <p:cNvSpPr>
            <a:spLocks noGrp="1"/>
          </p:cNvSpPr>
          <p:nvPr>
            <p:ph type="sldNum" sz="quarter" idx="12"/>
          </p:nvPr>
        </p:nvSpPr>
        <p:spPr/>
        <p:txBody>
          <a:bodyPr/>
          <a:lstStyle/>
          <a:p>
            <a:fld id="{39CB8EA7-AC1C-48F5-86A9-7CEEB175C68E}" type="slidenum">
              <a:rPr lang="en-US" smtClean="0"/>
              <a:t>‹#›</a:t>
            </a:fld>
            <a:endParaRPr lang="en-US"/>
          </a:p>
        </p:txBody>
      </p:sp>
    </p:spTree>
    <p:extLst>
      <p:ext uri="{BB962C8B-B14F-4D97-AF65-F5344CB8AC3E}">
        <p14:creationId xmlns:p14="http://schemas.microsoft.com/office/powerpoint/2010/main" val="18891311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2">
            <a:extLst>
              <a:ext uri="{FF2B5EF4-FFF2-40B4-BE49-F238E27FC236}">
                <a16:creationId xmlns:a16="http://schemas.microsoft.com/office/drawing/2014/main" id="{7D4D5631-C551-4345-414E-53915CD2EA4E}"/>
              </a:ext>
            </a:extLst>
          </p:cNvPr>
          <p:cNvPicPr>
            <a:picLocks noChangeAspect="1"/>
          </p:cNvPicPr>
          <p:nvPr userDrawn="1"/>
        </p:nvPicPr>
        <p:blipFill>
          <a:blip r:embed="rId3">
            <a:extLst>
              <a:ext uri="{28A0092B-C50C-407E-A947-70E740481C1C}">
                <a14:useLocalDpi xmlns:a14="http://schemas.microsoft.com/office/drawing/2010/main" val="0"/>
              </a:ext>
            </a:extLst>
          </a:blip>
          <a:srcRect l="20518" r="20518"/>
          <a:stretch/>
        </p:blipFill>
        <p:spPr>
          <a:xfrm>
            <a:off x="6096001" y="-1"/>
            <a:ext cx="6096000" cy="6858001"/>
          </a:xfrm>
          <a:prstGeom prst="rect">
            <a:avLst/>
          </a:prstGeom>
        </p:spPr>
      </p:pic>
      <p:sp>
        <p:nvSpPr>
          <p:cNvPr id="3" name="Date Placeholder 2">
            <a:extLst>
              <a:ext uri="{FF2B5EF4-FFF2-40B4-BE49-F238E27FC236}">
                <a16:creationId xmlns:a16="http://schemas.microsoft.com/office/drawing/2014/main" id="{86C90797-6EDA-A17E-59E1-0930B5AD70FD}"/>
              </a:ext>
            </a:extLst>
          </p:cNvPr>
          <p:cNvSpPr>
            <a:spLocks noGrp="1"/>
          </p:cNvSpPr>
          <p:nvPr>
            <p:ph type="dt" sz="half" idx="10"/>
          </p:nvPr>
        </p:nvSpPr>
        <p:spPr/>
        <p:txBody>
          <a:bodyPr/>
          <a:lstStyle/>
          <a:p>
            <a:fld id="{085A484A-4994-4FD1-8081-A6DFE59FB542}" type="datetimeFigureOut">
              <a:rPr lang="en-US" smtClean="0"/>
              <a:t>3/28/2023</a:t>
            </a:fld>
            <a:endParaRPr lang="en-US"/>
          </a:p>
        </p:txBody>
      </p:sp>
      <p:sp>
        <p:nvSpPr>
          <p:cNvPr id="4" name="Footer Placeholder 3">
            <a:extLst>
              <a:ext uri="{FF2B5EF4-FFF2-40B4-BE49-F238E27FC236}">
                <a16:creationId xmlns:a16="http://schemas.microsoft.com/office/drawing/2014/main" id="{662AD629-A1DD-2935-F7D8-B121AE91240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19C997-10DE-48F7-1B88-5BD7426ACA94}"/>
              </a:ext>
            </a:extLst>
          </p:cNvPr>
          <p:cNvSpPr>
            <a:spLocks noGrp="1"/>
          </p:cNvSpPr>
          <p:nvPr>
            <p:ph type="sldNum" sz="quarter" idx="12"/>
          </p:nvPr>
        </p:nvSpPr>
        <p:spPr/>
        <p:txBody>
          <a:bodyPr/>
          <a:lstStyle/>
          <a:p>
            <a:fld id="{39CB8EA7-AC1C-48F5-86A9-7CEEB175C68E}" type="slidenum">
              <a:rPr lang="en-US" smtClean="0"/>
              <a:t>‹#›</a:t>
            </a:fld>
            <a:endParaRPr lang="en-US"/>
          </a:p>
        </p:txBody>
      </p:sp>
      <p:sp>
        <p:nvSpPr>
          <p:cNvPr id="8" name="Text Placeholder 7">
            <a:extLst>
              <a:ext uri="{FF2B5EF4-FFF2-40B4-BE49-F238E27FC236}">
                <a16:creationId xmlns:a16="http://schemas.microsoft.com/office/drawing/2014/main" id="{6998E659-E359-5DA5-5CAD-45378FA8AD53}"/>
              </a:ext>
            </a:extLst>
          </p:cNvPr>
          <p:cNvSpPr>
            <a:spLocks noGrp="1"/>
          </p:cNvSpPr>
          <p:nvPr>
            <p:ph type="body" sz="quarter" idx="13"/>
          </p:nvPr>
        </p:nvSpPr>
        <p:spPr>
          <a:xfrm>
            <a:off x="446314" y="2960917"/>
            <a:ext cx="5068888" cy="2772002"/>
          </a:xfrm>
        </p:spPr>
        <p:txBody>
          <a:bodyPr>
            <a:normAutofit/>
          </a:bodyPr>
          <a:lstStyle>
            <a:lvl1pPr>
              <a:defRPr sz="1600">
                <a:latin typeface="Work Sans Light" pitchFamily="2" charset="0"/>
              </a:defRPr>
            </a:lvl1pPr>
            <a:lvl2pPr>
              <a:defRPr sz="1600">
                <a:latin typeface="Work Sans Light" pitchFamily="2" charset="0"/>
              </a:defRPr>
            </a:lvl2pPr>
            <a:lvl3pPr>
              <a:defRPr sz="1600">
                <a:latin typeface="Work Sans Light" pitchFamily="2" charset="0"/>
              </a:defRPr>
            </a:lvl3pPr>
            <a:lvl4pPr>
              <a:defRPr sz="1600">
                <a:latin typeface="Work Sans Light" pitchFamily="2" charset="0"/>
              </a:defRPr>
            </a:lvl4pPr>
            <a:lvl5pPr>
              <a:defRPr sz="1600">
                <a:latin typeface="Work Sans Ligh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ángulo 5">
            <a:extLst>
              <a:ext uri="{FF2B5EF4-FFF2-40B4-BE49-F238E27FC236}">
                <a16:creationId xmlns:a16="http://schemas.microsoft.com/office/drawing/2014/main" id="{002543A1-89BC-8B3C-9CF4-7C3744FA4A20}"/>
              </a:ext>
            </a:extLst>
          </p:cNvPr>
          <p:cNvSpPr/>
          <p:nvPr userDrawn="1"/>
        </p:nvSpPr>
        <p:spPr>
          <a:xfrm>
            <a:off x="460829" y="2483179"/>
            <a:ext cx="5068887" cy="31659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1934D0-1CD7-0671-4544-417C976EAA97}"/>
              </a:ext>
            </a:extLst>
          </p:cNvPr>
          <p:cNvSpPr>
            <a:spLocks noGrp="1"/>
          </p:cNvSpPr>
          <p:nvPr>
            <p:ph type="title"/>
          </p:nvPr>
        </p:nvSpPr>
        <p:spPr>
          <a:xfrm>
            <a:off x="446314" y="1461523"/>
            <a:ext cx="5068888" cy="1325563"/>
          </a:xfrm>
        </p:spPr>
        <p:txBody>
          <a:bodyPr/>
          <a:lstStyle>
            <a:lvl1pPr>
              <a:defRPr>
                <a:solidFill>
                  <a:srgbClr val="39A900"/>
                </a:solidFill>
              </a:defRPr>
            </a:lvl1pPr>
          </a:lstStyle>
          <a:p>
            <a:r>
              <a:rPr lang="en-US"/>
              <a:t>Click to edit Master title style</a:t>
            </a:r>
            <a:endParaRPr lang="en-US" dirty="0"/>
          </a:p>
        </p:txBody>
      </p:sp>
    </p:spTree>
    <p:extLst>
      <p:ext uri="{BB962C8B-B14F-4D97-AF65-F5344CB8AC3E}">
        <p14:creationId xmlns:p14="http://schemas.microsoft.com/office/powerpoint/2010/main" val="13773089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2">
            <a:extLst>
              <a:ext uri="{FF2B5EF4-FFF2-40B4-BE49-F238E27FC236}">
                <a16:creationId xmlns:a16="http://schemas.microsoft.com/office/drawing/2014/main" id="{7D4D5631-C551-4345-414E-53915CD2EA4E}"/>
              </a:ext>
            </a:extLst>
          </p:cNvPr>
          <p:cNvPicPr>
            <a:picLocks noChangeAspect="1"/>
          </p:cNvPicPr>
          <p:nvPr userDrawn="1"/>
        </p:nvPicPr>
        <p:blipFill>
          <a:blip r:embed="rId3">
            <a:extLst>
              <a:ext uri="{28A0092B-C50C-407E-A947-70E740481C1C}">
                <a14:useLocalDpi xmlns:a14="http://schemas.microsoft.com/office/drawing/2010/main" val="0"/>
              </a:ext>
            </a:extLst>
          </a:blip>
          <a:srcRect l="20370" r="20370"/>
          <a:stretch/>
        </p:blipFill>
        <p:spPr>
          <a:xfrm>
            <a:off x="6096001" y="-1"/>
            <a:ext cx="6096000" cy="6858001"/>
          </a:xfrm>
          <a:prstGeom prst="rect">
            <a:avLst/>
          </a:prstGeom>
        </p:spPr>
      </p:pic>
      <p:sp>
        <p:nvSpPr>
          <p:cNvPr id="3" name="Date Placeholder 2">
            <a:extLst>
              <a:ext uri="{FF2B5EF4-FFF2-40B4-BE49-F238E27FC236}">
                <a16:creationId xmlns:a16="http://schemas.microsoft.com/office/drawing/2014/main" id="{86C90797-6EDA-A17E-59E1-0930B5AD70FD}"/>
              </a:ext>
            </a:extLst>
          </p:cNvPr>
          <p:cNvSpPr>
            <a:spLocks noGrp="1"/>
          </p:cNvSpPr>
          <p:nvPr>
            <p:ph type="dt" sz="half" idx="10"/>
          </p:nvPr>
        </p:nvSpPr>
        <p:spPr/>
        <p:txBody>
          <a:bodyPr/>
          <a:lstStyle/>
          <a:p>
            <a:fld id="{085A484A-4994-4FD1-8081-A6DFE59FB542}" type="datetimeFigureOut">
              <a:rPr lang="en-US" smtClean="0"/>
              <a:t>3/28/2023</a:t>
            </a:fld>
            <a:endParaRPr lang="en-US"/>
          </a:p>
        </p:txBody>
      </p:sp>
      <p:sp>
        <p:nvSpPr>
          <p:cNvPr id="4" name="Footer Placeholder 3">
            <a:extLst>
              <a:ext uri="{FF2B5EF4-FFF2-40B4-BE49-F238E27FC236}">
                <a16:creationId xmlns:a16="http://schemas.microsoft.com/office/drawing/2014/main" id="{662AD629-A1DD-2935-F7D8-B121AE91240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19C997-10DE-48F7-1B88-5BD7426ACA94}"/>
              </a:ext>
            </a:extLst>
          </p:cNvPr>
          <p:cNvSpPr>
            <a:spLocks noGrp="1"/>
          </p:cNvSpPr>
          <p:nvPr>
            <p:ph type="sldNum" sz="quarter" idx="12"/>
          </p:nvPr>
        </p:nvSpPr>
        <p:spPr/>
        <p:txBody>
          <a:bodyPr/>
          <a:lstStyle/>
          <a:p>
            <a:fld id="{39CB8EA7-AC1C-48F5-86A9-7CEEB175C68E}" type="slidenum">
              <a:rPr lang="en-US" smtClean="0"/>
              <a:t>‹#›</a:t>
            </a:fld>
            <a:endParaRPr lang="en-US"/>
          </a:p>
        </p:txBody>
      </p:sp>
      <p:sp>
        <p:nvSpPr>
          <p:cNvPr id="8" name="Text Placeholder 7">
            <a:extLst>
              <a:ext uri="{FF2B5EF4-FFF2-40B4-BE49-F238E27FC236}">
                <a16:creationId xmlns:a16="http://schemas.microsoft.com/office/drawing/2014/main" id="{6998E659-E359-5DA5-5CAD-45378FA8AD53}"/>
              </a:ext>
            </a:extLst>
          </p:cNvPr>
          <p:cNvSpPr>
            <a:spLocks noGrp="1"/>
          </p:cNvSpPr>
          <p:nvPr>
            <p:ph type="body" sz="quarter" idx="13"/>
          </p:nvPr>
        </p:nvSpPr>
        <p:spPr>
          <a:xfrm>
            <a:off x="446314" y="2960917"/>
            <a:ext cx="5068888" cy="2772002"/>
          </a:xfrm>
        </p:spPr>
        <p:txBody>
          <a:bodyPr>
            <a:normAutofit/>
          </a:bodyPr>
          <a:lstStyle>
            <a:lvl1pPr>
              <a:defRPr sz="1600">
                <a:latin typeface="Work Sans Light" pitchFamily="2" charset="0"/>
              </a:defRPr>
            </a:lvl1pPr>
            <a:lvl2pPr>
              <a:defRPr sz="1600">
                <a:latin typeface="Work Sans Light" pitchFamily="2" charset="0"/>
              </a:defRPr>
            </a:lvl2pPr>
            <a:lvl3pPr>
              <a:defRPr sz="1600">
                <a:latin typeface="Work Sans Light" pitchFamily="2" charset="0"/>
              </a:defRPr>
            </a:lvl3pPr>
            <a:lvl4pPr>
              <a:defRPr sz="1600">
                <a:latin typeface="Work Sans Light" pitchFamily="2" charset="0"/>
              </a:defRPr>
            </a:lvl4pPr>
            <a:lvl5pPr>
              <a:defRPr sz="1600">
                <a:latin typeface="Work Sans Ligh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ángulo 5">
            <a:extLst>
              <a:ext uri="{FF2B5EF4-FFF2-40B4-BE49-F238E27FC236}">
                <a16:creationId xmlns:a16="http://schemas.microsoft.com/office/drawing/2014/main" id="{002543A1-89BC-8B3C-9CF4-7C3744FA4A20}"/>
              </a:ext>
            </a:extLst>
          </p:cNvPr>
          <p:cNvSpPr/>
          <p:nvPr userDrawn="1"/>
        </p:nvSpPr>
        <p:spPr>
          <a:xfrm>
            <a:off x="460829" y="2483179"/>
            <a:ext cx="5068887" cy="31659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1934D0-1CD7-0671-4544-417C976EAA97}"/>
              </a:ext>
            </a:extLst>
          </p:cNvPr>
          <p:cNvSpPr>
            <a:spLocks noGrp="1"/>
          </p:cNvSpPr>
          <p:nvPr>
            <p:ph type="title"/>
          </p:nvPr>
        </p:nvSpPr>
        <p:spPr>
          <a:xfrm>
            <a:off x="446314" y="1461523"/>
            <a:ext cx="5068888" cy="1325563"/>
          </a:xfrm>
        </p:spPr>
        <p:txBody>
          <a:bodyPr/>
          <a:lstStyle>
            <a:lvl1pPr>
              <a:defRPr>
                <a:solidFill>
                  <a:srgbClr val="39A900"/>
                </a:solidFill>
              </a:defRPr>
            </a:lvl1pPr>
          </a:lstStyle>
          <a:p>
            <a:r>
              <a:rPr lang="en-US"/>
              <a:t>Click to edit Master title style</a:t>
            </a:r>
            <a:endParaRPr lang="en-US" dirty="0"/>
          </a:p>
        </p:txBody>
      </p:sp>
    </p:spTree>
    <p:extLst>
      <p:ext uri="{BB962C8B-B14F-4D97-AF65-F5344CB8AC3E}">
        <p14:creationId xmlns:p14="http://schemas.microsoft.com/office/powerpoint/2010/main" val="1119954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2">
            <a:extLst>
              <a:ext uri="{FF2B5EF4-FFF2-40B4-BE49-F238E27FC236}">
                <a16:creationId xmlns:a16="http://schemas.microsoft.com/office/drawing/2014/main" id="{7D4D5631-C551-4345-414E-53915CD2EA4E}"/>
              </a:ext>
            </a:extLst>
          </p:cNvPr>
          <p:cNvPicPr>
            <a:picLocks noChangeAspect="1"/>
          </p:cNvPicPr>
          <p:nvPr userDrawn="1"/>
        </p:nvPicPr>
        <p:blipFill>
          <a:blip r:embed="rId3">
            <a:extLst>
              <a:ext uri="{28A0092B-C50C-407E-A947-70E740481C1C}">
                <a14:useLocalDpi xmlns:a14="http://schemas.microsoft.com/office/drawing/2010/main" val="0"/>
              </a:ext>
            </a:extLst>
          </a:blip>
          <a:srcRect l="11394" r="11394"/>
          <a:stretch/>
        </p:blipFill>
        <p:spPr>
          <a:xfrm>
            <a:off x="7053943" y="-54429"/>
            <a:ext cx="6183085" cy="7021286"/>
          </a:xfrm>
          <a:prstGeom prst="rect">
            <a:avLst/>
          </a:prstGeom>
        </p:spPr>
      </p:pic>
      <p:sp>
        <p:nvSpPr>
          <p:cNvPr id="3" name="Date Placeholder 2">
            <a:extLst>
              <a:ext uri="{FF2B5EF4-FFF2-40B4-BE49-F238E27FC236}">
                <a16:creationId xmlns:a16="http://schemas.microsoft.com/office/drawing/2014/main" id="{86C90797-6EDA-A17E-59E1-0930B5AD70FD}"/>
              </a:ext>
            </a:extLst>
          </p:cNvPr>
          <p:cNvSpPr>
            <a:spLocks noGrp="1"/>
          </p:cNvSpPr>
          <p:nvPr>
            <p:ph type="dt" sz="half" idx="10"/>
          </p:nvPr>
        </p:nvSpPr>
        <p:spPr/>
        <p:txBody>
          <a:bodyPr/>
          <a:lstStyle/>
          <a:p>
            <a:fld id="{085A484A-4994-4FD1-8081-A6DFE59FB542}" type="datetimeFigureOut">
              <a:rPr lang="en-US" smtClean="0"/>
              <a:t>3/28/2023</a:t>
            </a:fld>
            <a:endParaRPr lang="en-US"/>
          </a:p>
        </p:txBody>
      </p:sp>
      <p:sp>
        <p:nvSpPr>
          <p:cNvPr id="4" name="Footer Placeholder 3">
            <a:extLst>
              <a:ext uri="{FF2B5EF4-FFF2-40B4-BE49-F238E27FC236}">
                <a16:creationId xmlns:a16="http://schemas.microsoft.com/office/drawing/2014/main" id="{662AD629-A1DD-2935-F7D8-B121AE91240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19C997-10DE-48F7-1B88-5BD7426ACA94}"/>
              </a:ext>
            </a:extLst>
          </p:cNvPr>
          <p:cNvSpPr>
            <a:spLocks noGrp="1"/>
          </p:cNvSpPr>
          <p:nvPr>
            <p:ph type="sldNum" sz="quarter" idx="12"/>
          </p:nvPr>
        </p:nvSpPr>
        <p:spPr/>
        <p:txBody>
          <a:bodyPr/>
          <a:lstStyle/>
          <a:p>
            <a:fld id="{39CB8EA7-AC1C-48F5-86A9-7CEEB175C68E}" type="slidenum">
              <a:rPr lang="en-US" smtClean="0"/>
              <a:t>‹#›</a:t>
            </a:fld>
            <a:endParaRPr lang="en-US"/>
          </a:p>
        </p:txBody>
      </p:sp>
      <p:sp>
        <p:nvSpPr>
          <p:cNvPr id="8" name="Text Placeholder 7">
            <a:extLst>
              <a:ext uri="{FF2B5EF4-FFF2-40B4-BE49-F238E27FC236}">
                <a16:creationId xmlns:a16="http://schemas.microsoft.com/office/drawing/2014/main" id="{6998E659-E359-5DA5-5CAD-45378FA8AD53}"/>
              </a:ext>
            </a:extLst>
          </p:cNvPr>
          <p:cNvSpPr>
            <a:spLocks noGrp="1"/>
          </p:cNvSpPr>
          <p:nvPr>
            <p:ph type="body" sz="quarter" idx="13"/>
          </p:nvPr>
        </p:nvSpPr>
        <p:spPr>
          <a:xfrm>
            <a:off x="446314" y="2960917"/>
            <a:ext cx="5649686" cy="2772002"/>
          </a:xfrm>
        </p:spPr>
        <p:txBody>
          <a:bodyPr>
            <a:normAutofit/>
          </a:bodyPr>
          <a:lstStyle>
            <a:lvl1pPr>
              <a:defRPr sz="1600">
                <a:latin typeface="Work Sans Light" pitchFamily="2" charset="0"/>
              </a:defRPr>
            </a:lvl1pPr>
            <a:lvl2pPr>
              <a:defRPr sz="1600">
                <a:latin typeface="Work Sans Light" pitchFamily="2" charset="0"/>
              </a:defRPr>
            </a:lvl2pPr>
            <a:lvl3pPr>
              <a:defRPr sz="1600">
                <a:latin typeface="Work Sans Light" pitchFamily="2" charset="0"/>
              </a:defRPr>
            </a:lvl3pPr>
            <a:lvl4pPr>
              <a:defRPr sz="1600">
                <a:latin typeface="Work Sans Light" pitchFamily="2" charset="0"/>
              </a:defRPr>
            </a:lvl4pPr>
            <a:lvl5pPr>
              <a:defRPr sz="1600">
                <a:latin typeface="Work Sans Ligh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ángulo 5">
            <a:extLst>
              <a:ext uri="{FF2B5EF4-FFF2-40B4-BE49-F238E27FC236}">
                <a16:creationId xmlns:a16="http://schemas.microsoft.com/office/drawing/2014/main" id="{002543A1-89BC-8B3C-9CF4-7C3744FA4A20}"/>
              </a:ext>
            </a:extLst>
          </p:cNvPr>
          <p:cNvSpPr/>
          <p:nvPr userDrawn="1"/>
        </p:nvSpPr>
        <p:spPr>
          <a:xfrm>
            <a:off x="460829" y="2483179"/>
            <a:ext cx="5635171" cy="30390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1934D0-1CD7-0671-4544-417C976EAA97}"/>
              </a:ext>
            </a:extLst>
          </p:cNvPr>
          <p:cNvSpPr>
            <a:spLocks noGrp="1"/>
          </p:cNvSpPr>
          <p:nvPr>
            <p:ph type="title"/>
          </p:nvPr>
        </p:nvSpPr>
        <p:spPr>
          <a:xfrm>
            <a:off x="446314" y="1973943"/>
            <a:ext cx="5649686" cy="813143"/>
          </a:xfrm>
        </p:spPr>
        <p:txBody>
          <a:bodyPr/>
          <a:lstStyle>
            <a:lvl1pPr>
              <a:defRPr>
                <a:solidFill>
                  <a:srgbClr val="39A900"/>
                </a:solidFill>
              </a:defRPr>
            </a:lvl1pPr>
          </a:lstStyle>
          <a:p>
            <a:r>
              <a:rPr lang="en-US"/>
              <a:t>Click to edit Master title style</a:t>
            </a:r>
            <a:endParaRPr lang="en-US" dirty="0"/>
          </a:p>
        </p:txBody>
      </p:sp>
    </p:spTree>
    <p:extLst>
      <p:ext uri="{BB962C8B-B14F-4D97-AF65-F5344CB8AC3E}">
        <p14:creationId xmlns:p14="http://schemas.microsoft.com/office/powerpoint/2010/main" val="13924343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6C8B0-D421-35BE-C5FC-BB73A4D26EBD}"/>
              </a:ext>
            </a:extLst>
          </p:cNvPr>
          <p:cNvSpPr>
            <a:spLocks noGrp="1"/>
          </p:cNvSpPr>
          <p:nvPr>
            <p:ph type="title"/>
          </p:nvPr>
        </p:nvSpPr>
        <p:spPr>
          <a:xfrm>
            <a:off x="838200" y="74840"/>
            <a:ext cx="10515600" cy="1325563"/>
          </a:xfrm>
        </p:spPr>
        <p:txBody>
          <a:bodyPr/>
          <a:lstStyle>
            <a:lvl1pPr>
              <a:defRPr>
                <a:solidFill>
                  <a:schemeClr val="bg1"/>
                </a:solidFill>
                <a:latin typeface="Work Sans" pitchFamily="2" charset="0"/>
              </a:defRPr>
            </a:lvl1pPr>
          </a:lstStyle>
          <a:p>
            <a:r>
              <a:rPr lang="en-US"/>
              <a:t>Click to edit Master title style</a:t>
            </a:r>
          </a:p>
        </p:txBody>
      </p:sp>
      <p:sp>
        <p:nvSpPr>
          <p:cNvPr id="3" name="Content Placeholder 2">
            <a:extLst>
              <a:ext uri="{FF2B5EF4-FFF2-40B4-BE49-F238E27FC236}">
                <a16:creationId xmlns:a16="http://schemas.microsoft.com/office/drawing/2014/main" id="{D942E9EE-AE75-4CE0-2056-4F2FCECD4A11}"/>
              </a:ext>
            </a:extLst>
          </p:cNvPr>
          <p:cNvSpPr>
            <a:spLocks noGrp="1"/>
          </p:cNvSpPr>
          <p:nvPr>
            <p:ph sz="half" idx="1"/>
          </p:nvPr>
        </p:nvSpPr>
        <p:spPr>
          <a:xfrm>
            <a:off x="838200" y="1825625"/>
            <a:ext cx="5181600" cy="4351338"/>
          </a:xfrm>
        </p:spPr>
        <p:txBody>
          <a:bodyPr/>
          <a:lstStyle>
            <a:lvl1pPr>
              <a:defRPr>
                <a:latin typeface="Work Sans Light" pitchFamily="2" charset="0"/>
              </a:defRPr>
            </a:lvl1pPr>
            <a:lvl2pPr>
              <a:defRPr>
                <a:latin typeface="Work Sans Light" pitchFamily="2" charset="0"/>
              </a:defRPr>
            </a:lvl2pPr>
            <a:lvl3pPr>
              <a:defRPr>
                <a:latin typeface="Work Sans Light" pitchFamily="2" charset="0"/>
              </a:defRPr>
            </a:lvl3pPr>
            <a:lvl4pPr>
              <a:defRPr>
                <a:latin typeface="Work Sans Light" pitchFamily="2" charset="0"/>
              </a:defRPr>
            </a:lvl4pPr>
            <a:lvl5pPr>
              <a:defRPr>
                <a:latin typeface="Work Sans Ligh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F0999FF-D21F-C164-F573-320E6F8AE044}"/>
              </a:ext>
            </a:extLst>
          </p:cNvPr>
          <p:cNvSpPr>
            <a:spLocks noGrp="1"/>
          </p:cNvSpPr>
          <p:nvPr>
            <p:ph sz="half" idx="2"/>
          </p:nvPr>
        </p:nvSpPr>
        <p:spPr>
          <a:xfrm>
            <a:off x="6172200" y="1825625"/>
            <a:ext cx="5181600" cy="4351338"/>
          </a:xfrm>
        </p:spPr>
        <p:txBody>
          <a:bodyPr/>
          <a:lstStyle>
            <a:lvl1pPr>
              <a:defRPr>
                <a:latin typeface="Work Sans Light" pitchFamily="2" charset="0"/>
              </a:defRPr>
            </a:lvl1pPr>
            <a:lvl2pPr>
              <a:defRPr>
                <a:latin typeface="Work Sans Light" pitchFamily="2" charset="0"/>
              </a:defRPr>
            </a:lvl2pPr>
            <a:lvl3pPr>
              <a:defRPr>
                <a:latin typeface="Work Sans Light" pitchFamily="2" charset="0"/>
              </a:defRPr>
            </a:lvl3pPr>
            <a:lvl4pPr>
              <a:defRPr>
                <a:latin typeface="Work Sans Light" pitchFamily="2" charset="0"/>
              </a:defRPr>
            </a:lvl4pPr>
            <a:lvl5pPr>
              <a:defRPr>
                <a:latin typeface="Work Sans Ligh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F29303-4A0D-1138-6B63-A0F8A9BCA0CB}"/>
              </a:ext>
            </a:extLst>
          </p:cNvPr>
          <p:cNvSpPr>
            <a:spLocks noGrp="1"/>
          </p:cNvSpPr>
          <p:nvPr>
            <p:ph type="dt" sz="half" idx="10"/>
          </p:nvPr>
        </p:nvSpPr>
        <p:spPr/>
        <p:txBody>
          <a:bodyPr/>
          <a:lstStyle>
            <a:lvl1pPr>
              <a:defRPr>
                <a:latin typeface="Work Sans Light" pitchFamily="2" charset="0"/>
              </a:defRPr>
            </a:lvl1pPr>
          </a:lstStyle>
          <a:p>
            <a:fld id="{085A484A-4994-4FD1-8081-A6DFE59FB542}" type="datetimeFigureOut">
              <a:rPr lang="en-US" smtClean="0"/>
              <a:pPr/>
              <a:t>3/28/2023</a:t>
            </a:fld>
            <a:endParaRPr lang="en-US"/>
          </a:p>
        </p:txBody>
      </p:sp>
      <p:sp>
        <p:nvSpPr>
          <p:cNvPr id="6" name="Footer Placeholder 5">
            <a:extLst>
              <a:ext uri="{FF2B5EF4-FFF2-40B4-BE49-F238E27FC236}">
                <a16:creationId xmlns:a16="http://schemas.microsoft.com/office/drawing/2014/main" id="{E1F03D3B-AD3F-ED4A-4458-79B1E75DECB5}"/>
              </a:ext>
            </a:extLst>
          </p:cNvPr>
          <p:cNvSpPr>
            <a:spLocks noGrp="1"/>
          </p:cNvSpPr>
          <p:nvPr>
            <p:ph type="ftr" sz="quarter" idx="11"/>
          </p:nvPr>
        </p:nvSpPr>
        <p:spPr/>
        <p:txBody>
          <a:bodyPr/>
          <a:lstStyle>
            <a:lvl1pPr>
              <a:defRPr>
                <a:latin typeface="Work Sans Light" pitchFamily="2" charset="0"/>
              </a:defRPr>
            </a:lvl1pPr>
          </a:lstStyle>
          <a:p>
            <a:endParaRPr lang="en-US"/>
          </a:p>
        </p:txBody>
      </p:sp>
      <p:sp>
        <p:nvSpPr>
          <p:cNvPr id="7" name="Slide Number Placeholder 6">
            <a:extLst>
              <a:ext uri="{FF2B5EF4-FFF2-40B4-BE49-F238E27FC236}">
                <a16:creationId xmlns:a16="http://schemas.microsoft.com/office/drawing/2014/main" id="{B70830E4-EEDA-350F-DA43-D4062B055621}"/>
              </a:ext>
            </a:extLst>
          </p:cNvPr>
          <p:cNvSpPr>
            <a:spLocks noGrp="1"/>
          </p:cNvSpPr>
          <p:nvPr>
            <p:ph type="sldNum" sz="quarter" idx="12"/>
          </p:nvPr>
        </p:nvSpPr>
        <p:spPr/>
        <p:txBody>
          <a:bodyPr/>
          <a:lstStyle>
            <a:lvl1pPr>
              <a:defRPr>
                <a:latin typeface="Work Sans Light" pitchFamily="2" charset="0"/>
              </a:defRPr>
            </a:lvl1pPr>
          </a:lstStyle>
          <a:p>
            <a:fld id="{39CB8EA7-AC1C-48F5-86A9-7CEEB175C68E}" type="slidenum">
              <a:rPr lang="en-US" smtClean="0"/>
              <a:pPr/>
              <a:t>‹#›</a:t>
            </a:fld>
            <a:endParaRPr lang="en-US"/>
          </a:p>
        </p:txBody>
      </p:sp>
    </p:spTree>
    <p:extLst>
      <p:ext uri="{BB962C8B-B14F-4D97-AF65-F5344CB8AC3E}">
        <p14:creationId xmlns:p14="http://schemas.microsoft.com/office/powerpoint/2010/main" val="32645217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BF81F-C636-8904-02A7-7BCFA4A0202A}"/>
              </a:ext>
            </a:extLst>
          </p:cNvPr>
          <p:cNvSpPr>
            <a:spLocks noGrp="1"/>
          </p:cNvSpPr>
          <p:nvPr>
            <p:ph type="title"/>
          </p:nvPr>
        </p:nvSpPr>
        <p:spPr>
          <a:xfrm>
            <a:off x="839788" y="60322"/>
            <a:ext cx="10515600" cy="1325563"/>
          </a:xfrm>
        </p:spPr>
        <p:txBody>
          <a:bodyPr/>
          <a:lstStyle>
            <a:lvl1pPr>
              <a:defRPr>
                <a:solidFill>
                  <a:schemeClr val="bg1"/>
                </a:solidFill>
                <a:latin typeface="Work Sans" pitchFamily="2" charset="0"/>
              </a:defRPr>
            </a:lvl1pPr>
          </a:lstStyle>
          <a:p>
            <a:r>
              <a:rPr lang="en-US"/>
              <a:t>Click to edit Master title style</a:t>
            </a:r>
          </a:p>
        </p:txBody>
      </p:sp>
      <p:sp>
        <p:nvSpPr>
          <p:cNvPr id="3" name="Text Placeholder 2">
            <a:extLst>
              <a:ext uri="{FF2B5EF4-FFF2-40B4-BE49-F238E27FC236}">
                <a16:creationId xmlns:a16="http://schemas.microsoft.com/office/drawing/2014/main" id="{C6044A07-61B2-1960-0A77-64AE44270A33}"/>
              </a:ext>
            </a:extLst>
          </p:cNvPr>
          <p:cNvSpPr>
            <a:spLocks noGrp="1"/>
          </p:cNvSpPr>
          <p:nvPr>
            <p:ph type="body" idx="1"/>
          </p:nvPr>
        </p:nvSpPr>
        <p:spPr>
          <a:xfrm>
            <a:off x="839788" y="1681163"/>
            <a:ext cx="5157787" cy="823912"/>
          </a:xfrm>
        </p:spPr>
        <p:txBody>
          <a:bodyPr anchor="b"/>
          <a:lstStyle>
            <a:lvl1pPr marL="0" indent="0">
              <a:buNone/>
              <a:defRPr sz="2400" b="1">
                <a:latin typeface="Work Sans Medium"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0B4C89-1517-1045-B1A8-21FD432A516A}"/>
              </a:ext>
            </a:extLst>
          </p:cNvPr>
          <p:cNvSpPr>
            <a:spLocks noGrp="1"/>
          </p:cNvSpPr>
          <p:nvPr>
            <p:ph sz="half" idx="2"/>
          </p:nvPr>
        </p:nvSpPr>
        <p:spPr>
          <a:xfrm>
            <a:off x="839788" y="2505075"/>
            <a:ext cx="5157787" cy="3684588"/>
          </a:xfrm>
        </p:spPr>
        <p:txBody>
          <a:bodyPr/>
          <a:lstStyle>
            <a:lvl1pPr>
              <a:defRPr>
                <a:latin typeface="Work Sans Light" pitchFamily="2" charset="0"/>
              </a:defRPr>
            </a:lvl1pPr>
            <a:lvl2pPr>
              <a:defRPr>
                <a:latin typeface="Work Sans Light" pitchFamily="2" charset="0"/>
              </a:defRPr>
            </a:lvl2pPr>
            <a:lvl3pPr>
              <a:defRPr>
                <a:latin typeface="Work Sans Light" pitchFamily="2" charset="0"/>
              </a:defRPr>
            </a:lvl3pPr>
            <a:lvl4pPr>
              <a:defRPr>
                <a:latin typeface="Work Sans Light" pitchFamily="2" charset="0"/>
              </a:defRPr>
            </a:lvl4pPr>
            <a:lvl5pPr>
              <a:defRPr>
                <a:latin typeface="Work Sans Light"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A84B9D6-3D5D-AFBE-5ADC-462D5128A5D3}"/>
              </a:ext>
            </a:extLst>
          </p:cNvPr>
          <p:cNvSpPr>
            <a:spLocks noGrp="1"/>
          </p:cNvSpPr>
          <p:nvPr>
            <p:ph type="body" sz="quarter" idx="3"/>
          </p:nvPr>
        </p:nvSpPr>
        <p:spPr>
          <a:xfrm>
            <a:off x="6172200" y="1681163"/>
            <a:ext cx="5183188" cy="823912"/>
          </a:xfrm>
        </p:spPr>
        <p:txBody>
          <a:bodyPr anchor="b"/>
          <a:lstStyle>
            <a:lvl1pPr marL="0" indent="0">
              <a:buNone/>
              <a:defRPr sz="2400" b="1">
                <a:latin typeface="Work Sans Medium"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80DB1A-269E-525A-323D-F238D7DCCF30}"/>
              </a:ext>
            </a:extLst>
          </p:cNvPr>
          <p:cNvSpPr>
            <a:spLocks noGrp="1"/>
          </p:cNvSpPr>
          <p:nvPr>
            <p:ph sz="quarter" idx="4"/>
          </p:nvPr>
        </p:nvSpPr>
        <p:spPr>
          <a:xfrm>
            <a:off x="6172200" y="2505075"/>
            <a:ext cx="5183188" cy="3684588"/>
          </a:xfrm>
        </p:spPr>
        <p:txBody>
          <a:bodyPr/>
          <a:lstStyle>
            <a:lvl1pPr>
              <a:defRPr>
                <a:latin typeface="Work Sans Light" pitchFamily="2" charset="0"/>
              </a:defRPr>
            </a:lvl1pPr>
            <a:lvl2pPr>
              <a:defRPr>
                <a:latin typeface="Work Sans Light" pitchFamily="2" charset="0"/>
              </a:defRPr>
            </a:lvl2pPr>
            <a:lvl3pPr>
              <a:defRPr>
                <a:latin typeface="Work Sans Light" pitchFamily="2" charset="0"/>
              </a:defRPr>
            </a:lvl3pPr>
            <a:lvl4pPr>
              <a:defRPr>
                <a:latin typeface="Work Sans Light" pitchFamily="2" charset="0"/>
              </a:defRPr>
            </a:lvl4pPr>
            <a:lvl5pPr>
              <a:defRPr>
                <a:latin typeface="Work Sans Ligh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159B72-2179-B408-7093-E344C8F36B53}"/>
              </a:ext>
            </a:extLst>
          </p:cNvPr>
          <p:cNvSpPr>
            <a:spLocks noGrp="1"/>
          </p:cNvSpPr>
          <p:nvPr>
            <p:ph type="dt" sz="half" idx="10"/>
          </p:nvPr>
        </p:nvSpPr>
        <p:spPr/>
        <p:txBody>
          <a:bodyPr/>
          <a:lstStyle>
            <a:lvl1pPr>
              <a:defRPr>
                <a:latin typeface="Work Sans" pitchFamily="2" charset="0"/>
              </a:defRPr>
            </a:lvl1pPr>
          </a:lstStyle>
          <a:p>
            <a:fld id="{085A484A-4994-4FD1-8081-A6DFE59FB542}" type="datetimeFigureOut">
              <a:rPr lang="en-US" smtClean="0"/>
              <a:pPr/>
              <a:t>3/28/2023</a:t>
            </a:fld>
            <a:endParaRPr lang="en-US"/>
          </a:p>
        </p:txBody>
      </p:sp>
      <p:sp>
        <p:nvSpPr>
          <p:cNvPr id="8" name="Footer Placeholder 7">
            <a:extLst>
              <a:ext uri="{FF2B5EF4-FFF2-40B4-BE49-F238E27FC236}">
                <a16:creationId xmlns:a16="http://schemas.microsoft.com/office/drawing/2014/main" id="{1FFD2331-8F75-494E-E997-FF7902A7B458}"/>
              </a:ext>
            </a:extLst>
          </p:cNvPr>
          <p:cNvSpPr>
            <a:spLocks noGrp="1"/>
          </p:cNvSpPr>
          <p:nvPr>
            <p:ph type="ftr" sz="quarter" idx="11"/>
          </p:nvPr>
        </p:nvSpPr>
        <p:spPr/>
        <p:txBody>
          <a:bodyPr/>
          <a:lstStyle>
            <a:lvl1pPr>
              <a:defRPr>
                <a:latin typeface="Work Sans" pitchFamily="2" charset="0"/>
              </a:defRPr>
            </a:lvl1pPr>
          </a:lstStyle>
          <a:p>
            <a:endParaRPr lang="en-US"/>
          </a:p>
        </p:txBody>
      </p:sp>
      <p:sp>
        <p:nvSpPr>
          <p:cNvPr id="9" name="Slide Number Placeholder 8">
            <a:extLst>
              <a:ext uri="{FF2B5EF4-FFF2-40B4-BE49-F238E27FC236}">
                <a16:creationId xmlns:a16="http://schemas.microsoft.com/office/drawing/2014/main" id="{7FACFDDE-1F8C-DED1-9C0F-45402EB60AFC}"/>
              </a:ext>
            </a:extLst>
          </p:cNvPr>
          <p:cNvSpPr>
            <a:spLocks noGrp="1"/>
          </p:cNvSpPr>
          <p:nvPr>
            <p:ph type="sldNum" sz="quarter" idx="12"/>
          </p:nvPr>
        </p:nvSpPr>
        <p:spPr/>
        <p:txBody>
          <a:bodyPr/>
          <a:lstStyle>
            <a:lvl1pPr>
              <a:defRPr>
                <a:latin typeface="Work Sans" pitchFamily="2" charset="0"/>
              </a:defRPr>
            </a:lvl1pPr>
          </a:lstStyle>
          <a:p>
            <a:fld id="{39CB8EA7-AC1C-48F5-86A9-7CEEB175C68E}" type="slidenum">
              <a:rPr lang="en-US" smtClean="0"/>
              <a:pPr/>
              <a:t>‹#›</a:t>
            </a:fld>
            <a:endParaRPr lang="en-US"/>
          </a:p>
        </p:txBody>
      </p:sp>
    </p:spTree>
    <p:extLst>
      <p:ext uri="{BB962C8B-B14F-4D97-AF65-F5344CB8AC3E}">
        <p14:creationId xmlns:p14="http://schemas.microsoft.com/office/powerpoint/2010/main" val="36950301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14D32-745D-6AF5-53F5-2DAB703972E9}"/>
              </a:ext>
            </a:extLst>
          </p:cNvPr>
          <p:cNvSpPr>
            <a:spLocks noGrp="1"/>
          </p:cNvSpPr>
          <p:nvPr>
            <p:ph type="title"/>
          </p:nvPr>
        </p:nvSpPr>
        <p:spPr>
          <a:xfrm>
            <a:off x="838200" y="130230"/>
            <a:ext cx="10515600" cy="1325563"/>
          </a:xfrm>
        </p:spPr>
        <p:txBody>
          <a:bodyPr/>
          <a:lstStyle>
            <a:lvl1pPr algn="ctr">
              <a:defRPr>
                <a:solidFill>
                  <a:schemeClr val="bg1"/>
                </a:solidFill>
                <a:latin typeface="Work Sans" pitchFamily="2"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0C00FAC-6E4B-9D5A-A09D-8A1833F00CA7}"/>
              </a:ext>
            </a:extLst>
          </p:cNvPr>
          <p:cNvSpPr>
            <a:spLocks noGrp="1"/>
          </p:cNvSpPr>
          <p:nvPr>
            <p:ph idx="1"/>
          </p:nvPr>
        </p:nvSpPr>
        <p:spPr>
          <a:xfrm>
            <a:off x="838200" y="1611425"/>
            <a:ext cx="10515600" cy="4565538"/>
          </a:xfrm>
        </p:spPr>
        <p:txBody>
          <a:bodyPr/>
          <a:lstStyle>
            <a:lvl1pPr>
              <a:defRPr>
                <a:solidFill>
                  <a:schemeClr val="bg1"/>
                </a:solidFill>
                <a:latin typeface="Work Sans" pitchFamily="2" charset="0"/>
              </a:defRPr>
            </a:lvl1pPr>
            <a:lvl2pPr>
              <a:defRPr>
                <a:solidFill>
                  <a:schemeClr val="bg1"/>
                </a:solidFill>
                <a:latin typeface="Work Sans" pitchFamily="2" charset="0"/>
              </a:defRPr>
            </a:lvl2pPr>
            <a:lvl3pPr>
              <a:defRPr>
                <a:solidFill>
                  <a:schemeClr val="bg1"/>
                </a:solidFill>
                <a:latin typeface="Work Sans" pitchFamily="2" charset="0"/>
              </a:defRPr>
            </a:lvl3pPr>
            <a:lvl4pPr>
              <a:defRPr>
                <a:solidFill>
                  <a:schemeClr val="bg1"/>
                </a:solidFill>
                <a:latin typeface="Work Sans" pitchFamily="2" charset="0"/>
              </a:defRPr>
            </a:lvl4pPr>
            <a:lvl5pPr>
              <a:defRPr>
                <a:solidFill>
                  <a:schemeClr val="bg1"/>
                </a:solidFill>
                <a:latin typeface="Work Sans"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4A7814-6A89-8D89-6FF6-069BF31442BC}"/>
              </a:ext>
            </a:extLst>
          </p:cNvPr>
          <p:cNvSpPr>
            <a:spLocks noGrp="1"/>
          </p:cNvSpPr>
          <p:nvPr>
            <p:ph type="dt" sz="half" idx="10"/>
          </p:nvPr>
        </p:nvSpPr>
        <p:spPr/>
        <p:txBody>
          <a:bodyPr/>
          <a:lstStyle>
            <a:lvl1pPr>
              <a:defRPr>
                <a:latin typeface="Work Sans" pitchFamily="2" charset="0"/>
              </a:defRPr>
            </a:lvl1pPr>
          </a:lstStyle>
          <a:p>
            <a:fld id="{085A484A-4994-4FD1-8081-A6DFE59FB542}" type="datetimeFigureOut">
              <a:rPr lang="en-US" smtClean="0"/>
              <a:pPr/>
              <a:t>3/28/2023</a:t>
            </a:fld>
            <a:endParaRPr lang="en-US"/>
          </a:p>
        </p:txBody>
      </p:sp>
      <p:sp>
        <p:nvSpPr>
          <p:cNvPr id="5" name="Footer Placeholder 4">
            <a:extLst>
              <a:ext uri="{FF2B5EF4-FFF2-40B4-BE49-F238E27FC236}">
                <a16:creationId xmlns:a16="http://schemas.microsoft.com/office/drawing/2014/main" id="{E59EA7D5-4463-272A-EA28-B31FBDEDC5E3}"/>
              </a:ext>
            </a:extLst>
          </p:cNvPr>
          <p:cNvSpPr>
            <a:spLocks noGrp="1"/>
          </p:cNvSpPr>
          <p:nvPr>
            <p:ph type="ftr" sz="quarter" idx="11"/>
          </p:nvPr>
        </p:nvSpPr>
        <p:spPr/>
        <p:txBody>
          <a:bodyPr/>
          <a:lstStyle>
            <a:lvl1pPr>
              <a:defRPr>
                <a:latin typeface="Work Sans" pitchFamily="2" charset="0"/>
              </a:defRPr>
            </a:lvl1pPr>
          </a:lstStyle>
          <a:p>
            <a:endParaRPr lang="en-US"/>
          </a:p>
        </p:txBody>
      </p:sp>
      <p:sp>
        <p:nvSpPr>
          <p:cNvPr id="6" name="Slide Number Placeholder 5">
            <a:extLst>
              <a:ext uri="{FF2B5EF4-FFF2-40B4-BE49-F238E27FC236}">
                <a16:creationId xmlns:a16="http://schemas.microsoft.com/office/drawing/2014/main" id="{941F453B-69EB-A576-B8B3-223685277736}"/>
              </a:ext>
            </a:extLst>
          </p:cNvPr>
          <p:cNvSpPr>
            <a:spLocks noGrp="1"/>
          </p:cNvSpPr>
          <p:nvPr>
            <p:ph type="sldNum" sz="quarter" idx="12"/>
          </p:nvPr>
        </p:nvSpPr>
        <p:spPr/>
        <p:txBody>
          <a:bodyPr/>
          <a:lstStyle>
            <a:lvl1pPr>
              <a:defRPr>
                <a:latin typeface="Work Sans" pitchFamily="2" charset="0"/>
              </a:defRPr>
            </a:lvl1pPr>
          </a:lstStyle>
          <a:p>
            <a:fld id="{39CB8EA7-AC1C-48F5-86A9-7CEEB175C68E}" type="slidenum">
              <a:rPr lang="en-US" smtClean="0"/>
              <a:pPr/>
              <a:t>‹#›</a:t>
            </a:fld>
            <a:endParaRPr lang="en-US"/>
          </a:p>
        </p:txBody>
      </p:sp>
      <p:graphicFrame>
        <p:nvGraphicFramePr>
          <p:cNvPr id="7" name="Object 6">
            <a:extLst>
              <a:ext uri="{FF2B5EF4-FFF2-40B4-BE49-F238E27FC236}">
                <a16:creationId xmlns:a16="http://schemas.microsoft.com/office/drawing/2014/main" id="{C848C53B-CB9D-8644-8E33-533A4844E50D}"/>
              </a:ext>
            </a:extLst>
          </p:cNvPr>
          <p:cNvGraphicFramePr>
            <a:graphicFrameLocks noChangeAspect="1"/>
          </p:cNvGraphicFramePr>
          <p:nvPr userDrawn="1">
            <p:extLst>
              <p:ext uri="{D42A27DB-BD31-4B8C-83A1-F6EECF244321}">
                <p14:modId xmlns:p14="http://schemas.microsoft.com/office/powerpoint/2010/main" val="2525704572"/>
              </p:ext>
            </p:extLst>
          </p:nvPr>
        </p:nvGraphicFramePr>
        <p:xfrm>
          <a:off x="10953976" y="285862"/>
          <a:ext cx="828675" cy="800100"/>
        </p:xfrm>
        <a:graphic>
          <a:graphicData uri="http://schemas.openxmlformats.org/presentationml/2006/ole">
            <mc:AlternateContent xmlns:mc="http://schemas.openxmlformats.org/markup-compatibility/2006">
              <mc:Choice xmlns:v="urn:schemas-microsoft-com:vml" Requires="v">
                <p:oleObj name="Bitmap Image" r:id="rId3" imgW="828720" imgH="800280" progId="PBrush">
                  <p:embed/>
                </p:oleObj>
              </mc:Choice>
              <mc:Fallback>
                <p:oleObj name="Bitmap Image" r:id="rId3" imgW="828720" imgH="800280" progId="PBrush">
                  <p:embed/>
                  <p:pic>
                    <p:nvPicPr>
                      <p:cNvPr id="7" name="Object 6">
                        <a:extLst>
                          <a:ext uri="{FF2B5EF4-FFF2-40B4-BE49-F238E27FC236}">
                            <a16:creationId xmlns:a16="http://schemas.microsoft.com/office/drawing/2014/main" id="{C848C53B-CB9D-8644-8E33-533A4844E50D}"/>
                          </a:ext>
                        </a:extLst>
                      </p:cNvPr>
                      <p:cNvPicPr/>
                      <p:nvPr/>
                    </p:nvPicPr>
                    <p:blipFill>
                      <a:blip r:embed="rId4"/>
                      <a:stretch>
                        <a:fillRect/>
                      </a:stretch>
                    </p:blipFill>
                    <p:spPr>
                      <a:xfrm>
                        <a:off x="10953976" y="285862"/>
                        <a:ext cx="828675" cy="800100"/>
                      </a:xfrm>
                      <a:prstGeom prst="rect">
                        <a:avLst/>
                      </a:prstGeom>
                    </p:spPr>
                  </p:pic>
                </p:oleObj>
              </mc:Fallback>
            </mc:AlternateContent>
          </a:graphicData>
        </a:graphic>
      </p:graphicFrame>
    </p:spTree>
    <p:extLst>
      <p:ext uri="{BB962C8B-B14F-4D97-AF65-F5344CB8AC3E}">
        <p14:creationId xmlns:p14="http://schemas.microsoft.com/office/powerpoint/2010/main" val="4872909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1F23D0-FDDC-62EE-552E-B565CDD03AE5}"/>
              </a:ext>
            </a:extLst>
          </p:cNvPr>
          <p:cNvSpPr>
            <a:spLocks noGrp="1"/>
          </p:cNvSpPr>
          <p:nvPr>
            <p:ph type="dt" sz="half" idx="10"/>
          </p:nvPr>
        </p:nvSpPr>
        <p:spPr/>
        <p:txBody>
          <a:bodyPr/>
          <a:lstStyle/>
          <a:p>
            <a:fld id="{085A484A-4994-4FD1-8081-A6DFE59FB542}" type="datetimeFigureOut">
              <a:rPr lang="en-US" smtClean="0"/>
              <a:t>3/28/2023</a:t>
            </a:fld>
            <a:endParaRPr lang="en-US"/>
          </a:p>
        </p:txBody>
      </p:sp>
      <p:sp>
        <p:nvSpPr>
          <p:cNvPr id="3" name="Footer Placeholder 2">
            <a:extLst>
              <a:ext uri="{FF2B5EF4-FFF2-40B4-BE49-F238E27FC236}">
                <a16:creationId xmlns:a16="http://schemas.microsoft.com/office/drawing/2014/main" id="{1A34DF04-7DC6-D7A6-82E7-F86E99B8A3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35EB9A-85D1-6F8B-4FA0-A53D30185F82}"/>
              </a:ext>
            </a:extLst>
          </p:cNvPr>
          <p:cNvSpPr>
            <a:spLocks noGrp="1"/>
          </p:cNvSpPr>
          <p:nvPr>
            <p:ph type="sldNum" sz="quarter" idx="12"/>
          </p:nvPr>
        </p:nvSpPr>
        <p:spPr/>
        <p:txBody>
          <a:bodyPr/>
          <a:lstStyle/>
          <a:p>
            <a:fld id="{39CB8EA7-AC1C-48F5-86A9-7CEEB175C68E}" type="slidenum">
              <a:rPr lang="en-US" smtClean="0"/>
              <a:t>‹#›</a:t>
            </a:fld>
            <a:endParaRPr lang="en-US"/>
          </a:p>
        </p:txBody>
      </p:sp>
      <p:pic>
        <p:nvPicPr>
          <p:cNvPr id="5" name="Imagen 3" descr="Imagen que contiene Interfaz de usuario gráfica&#10;&#10;Descripción generada automáticamente">
            <a:extLst>
              <a:ext uri="{FF2B5EF4-FFF2-40B4-BE49-F238E27FC236}">
                <a16:creationId xmlns:a16="http://schemas.microsoft.com/office/drawing/2014/main" id="{F8697993-C783-42AF-8E52-82AD638D658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5257457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46ADA-05E5-8E66-EB26-14A728EDB3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0506813-A5EE-7528-2F41-7164211BD3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4E2304-1B49-F1C2-F5EF-C975F3E7922A}"/>
              </a:ext>
            </a:extLst>
          </p:cNvPr>
          <p:cNvSpPr>
            <a:spLocks noGrp="1"/>
          </p:cNvSpPr>
          <p:nvPr>
            <p:ph type="dt" sz="half" idx="10"/>
          </p:nvPr>
        </p:nvSpPr>
        <p:spPr/>
        <p:txBody>
          <a:bodyPr/>
          <a:lstStyle/>
          <a:p>
            <a:fld id="{085A484A-4994-4FD1-8081-A6DFE59FB542}" type="datetimeFigureOut">
              <a:rPr lang="en-US" smtClean="0"/>
              <a:t>3/28/2023</a:t>
            </a:fld>
            <a:endParaRPr lang="en-US"/>
          </a:p>
        </p:txBody>
      </p:sp>
      <p:sp>
        <p:nvSpPr>
          <p:cNvPr id="5" name="Footer Placeholder 4">
            <a:extLst>
              <a:ext uri="{FF2B5EF4-FFF2-40B4-BE49-F238E27FC236}">
                <a16:creationId xmlns:a16="http://schemas.microsoft.com/office/drawing/2014/main" id="{4C893FF6-FC04-CBD1-8FCE-114F3D8BAE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ACD78F-4CD7-3268-B597-6EE30ECC325F}"/>
              </a:ext>
            </a:extLst>
          </p:cNvPr>
          <p:cNvSpPr>
            <a:spLocks noGrp="1"/>
          </p:cNvSpPr>
          <p:nvPr>
            <p:ph type="sldNum" sz="quarter" idx="12"/>
          </p:nvPr>
        </p:nvSpPr>
        <p:spPr/>
        <p:txBody>
          <a:bodyPr/>
          <a:lstStyle/>
          <a:p>
            <a:fld id="{39CB8EA7-AC1C-48F5-86A9-7CEEB175C68E}" type="slidenum">
              <a:rPr lang="en-US" smtClean="0"/>
              <a:t>‹#›</a:t>
            </a:fld>
            <a:endParaRPr lang="en-US"/>
          </a:p>
        </p:txBody>
      </p:sp>
    </p:spTree>
    <p:extLst>
      <p:ext uri="{BB962C8B-B14F-4D97-AF65-F5344CB8AC3E}">
        <p14:creationId xmlns:p14="http://schemas.microsoft.com/office/powerpoint/2010/main" val="1846842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96626-53FA-1D9E-0EBD-7E80F962BD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A6747B9-F99B-286D-45DB-0B9B290C9D18}"/>
              </a:ext>
            </a:extLst>
          </p:cNvPr>
          <p:cNvSpPr>
            <a:spLocks noGrp="1"/>
          </p:cNvSpPr>
          <p:nvPr>
            <p:ph type="dt" sz="half" idx="10"/>
          </p:nvPr>
        </p:nvSpPr>
        <p:spPr/>
        <p:txBody>
          <a:bodyPr/>
          <a:lstStyle/>
          <a:p>
            <a:fld id="{085A484A-4994-4FD1-8081-A6DFE59FB542}" type="datetimeFigureOut">
              <a:rPr lang="en-US" smtClean="0"/>
              <a:t>3/28/2023</a:t>
            </a:fld>
            <a:endParaRPr lang="en-US"/>
          </a:p>
        </p:txBody>
      </p:sp>
      <p:sp>
        <p:nvSpPr>
          <p:cNvPr id="4" name="Footer Placeholder 3">
            <a:extLst>
              <a:ext uri="{FF2B5EF4-FFF2-40B4-BE49-F238E27FC236}">
                <a16:creationId xmlns:a16="http://schemas.microsoft.com/office/drawing/2014/main" id="{45716321-A153-AF12-1582-BDB5B6FD8E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A2F67B-B2F3-E02E-1D22-D5FFCAA9FA09}"/>
              </a:ext>
            </a:extLst>
          </p:cNvPr>
          <p:cNvSpPr>
            <a:spLocks noGrp="1"/>
          </p:cNvSpPr>
          <p:nvPr>
            <p:ph type="sldNum" sz="quarter" idx="12"/>
          </p:nvPr>
        </p:nvSpPr>
        <p:spPr/>
        <p:txBody>
          <a:bodyPr/>
          <a:lstStyle/>
          <a:p>
            <a:fld id="{39CB8EA7-AC1C-48F5-86A9-7CEEB175C68E}" type="slidenum">
              <a:rPr lang="en-US" smtClean="0"/>
              <a:t>‹#›</a:t>
            </a:fld>
            <a:endParaRPr lang="en-US"/>
          </a:p>
        </p:txBody>
      </p:sp>
    </p:spTree>
    <p:extLst>
      <p:ext uri="{BB962C8B-B14F-4D97-AF65-F5344CB8AC3E}">
        <p14:creationId xmlns:p14="http://schemas.microsoft.com/office/powerpoint/2010/main" val="30110786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2C50-4C72-A3BF-1701-02669B9922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15300E-2885-0CC6-108C-F146C459EA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5B961A-4967-FEAD-6C73-66CECAE345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E1B194-870F-91A7-8B87-92BF3C958624}"/>
              </a:ext>
            </a:extLst>
          </p:cNvPr>
          <p:cNvSpPr>
            <a:spLocks noGrp="1"/>
          </p:cNvSpPr>
          <p:nvPr>
            <p:ph type="dt" sz="half" idx="10"/>
          </p:nvPr>
        </p:nvSpPr>
        <p:spPr/>
        <p:txBody>
          <a:bodyPr/>
          <a:lstStyle/>
          <a:p>
            <a:fld id="{085A484A-4994-4FD1-8081-A6DFE59FB542}" type="datetimeFigureOut">
              <a:rPr lang="en-US" smtClean="0"/>
              <a:t>3/28/2023</a:t>
            </a:fld>
            <a:endParaRPr lang="en-US"/>
          </a:p>
        </p:txBody>
      </p:sp>
      <p:sp>
        <p:nvSpPr>
          <p:cNvPr id="6" name="Footer Placeholder 5">
            <a:extLst>
              <a:ext uri="{FF2B5EF4-FFF2-40B4-BE49-F238E27FC236}">
                <a16:creationId xmlns:a16="http://schemas.microsoft.com/office/drawing/2014/main" id="{C94AEF0F-9B3A-D168-A001-D7BB9FDDEF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96A77E-856B-4069-900F-678E605DA38D}"/>
              </a:ext>
            </a:extLst>
          </p:cNvPr>
          <p:cNvSpPr>
            <a:spLocks noGrp="1"/>
          </p:cNvSpPr>
          <p:nvPr>
            <p:ph type="sldNum" sz="quarter" idx="12"/>
          </p:nvPr>
        </p:nvSpPr>
        <p:spPr/>
        <p:txBody>
          <a:bodyPr/>
          <a:lstStyle/>
          <a:p>
            <a:fld id="{39CB8EA7-AC1C-48F5-86A9-7CEEB175C68E}" type="slidenum">
              <a:rPr lang="en-US" smtClean="0"/>
              <a:t>‹#›</a:t>
            </a:fld>
            <a:endParaRPr lang="en-US"/>
          </a:p>
        </p:txBody>
      </p:sp>
    </p:spTree>
    <p:extLst>
      <p:ext uri="{BB962C8B-B14F-4D97-AF65-F5344CB8AC3E}">
        <p14:creationId xmlns:p14="http://schemas.microsoft.com/office/powerpoint/2010/main" val="1788640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DAD67-D638-4797-4FF3-A006AD6DF03A}"/>
              </a:ext>
            </a:extLst>
          </p:cNvPr>
          <p:cNvSpPr>
            <a:spLocks noGrp="1"/>
          </p:cNvSpPr>
          <p:nvPr>
            <p:ph type="ctrTitle"/>
          </p:nvPr>
        </p:nvSpPr>
        <p:spPr>
          <a:xfrm>
            <a:off x="838200" y="2235200"/>
            <a:ext cx="9144000" cy="2387600"/>
          </a:xfrm>
        </p:spPr>
        <p:txBody>
          <a:bodyPr anchor="ctr">
            <a:normAutofit/>
          </a:bodyPr>
          <a:lstStyle>
            <a:lvl1pPr algn="l">
              <a:defRPr sz="5400" b="1">
                <a:latin typeface="Work Sans" pitchFamily="2" charset="0"/>
              </a:defRPr>
            </a:lvl1pPr>
          </a:lstStyle>
          <a:p>
            <a:r>
              <a:rPr lang="en-US"/>
              <a:t>Click to edit Master title style</a:t>
            </a:r>
          </a:p>
        </p:txBody>
      </p:sp>
      <p:sp>
        <p:nvSpPr>
          <p:cNvPr id="4" name="Date Placeholder 3">
            <a:extLst>
              <a:ext uri="{FF2B5EF4-FFF2-40B4-BE49-F238E27FC236}">
                <a16:creationId xmlns:a16="http://schemas.microsoft.com/office/drawing/2014/main" id="{CA5CED6B-1DB9-5F1D-43C5-016841BD70B7}"/>
              </a:ext>
            </a:extLst>
          </p:cNvPr>
          <p:cNvSpPr>
            <a:spLocks noGrp="1"/>
          </p:cNvSpPr>
          <p:nvPr>
            <p:ph type="dt" sz="half" idx="10"/>
          </p:nvPr>
        </p:nvSpPr>
        <p:spPr/>
        <p:txBody>
          <a:bodyPr/>
          <a:lstStyle/>
          <a:p>
            <a:fld id="{085A484A-4994-4FD1-8081-A6DFE59FB542}" type="datetimeFigureOut">
              <a:rPr lang="en-US" smtClean="0"/>
              <a:t>3/28/2023</a:t>
            </a:fld>
            <a:endParaRPr lang="en-US"/>
          </a:p>
        </p:txBody>
      </p:sp>
      <p:sp>
        <p:nvSpPr>
          <p:cNvPr id="5" name="Footer Placeholder 4">
            <a:extLst>
              <a:ext uri="{FF2B5EF4-FFF2-40B4-BE49-F238E27FC236}">
                <a16:creationId xmlns:a16="http://schemas.microsoft.com/office/drawing/2014/main" id="{D71D71DC-6CF7-F428-3490-4113B81082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167C72-1204-CB1D-3312-6A6D0490C145}"/>
              </a:ext>
            </a:extLst>
          </p:cNvPr>
          <p:cNvSpPr>
            <a:spLocks noGrp="1"/>
          </p:cNvSpPr>
          <p:nvPr>
            <p:ph type="sldNum" sz="quarter" idx="12"/>
          </p:nvPr>
        </p:nvSpPr>
        <p:spPr/>
        <p:txBody>
          <a:bodyPr/>
          <a:lstStyle/>
          <a:p>
            <a:fld id="{39CB8EA7-AC1C-48F5-86A9-7CEEB175C68E}" type="slidenum">
              <a:rPr lang="en-US" smtClean="0"/>
              <a:t>‹#›</a:t>
            </a:fld>
            <a:endParaRPr lang="en-US"/>
          </a:p>
        </p:txBody>
      </p:sp>
    </p:spTree>
    <p:extLst>
      <p:ext uri="{BB962C8B-B14F-4D97-AF65-F5344CB8AC3E}">
        <p14:creationId xmlns:p14="http://schemas.microsoft.com/office/powerpoint/2010/main" val="22319492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75C4D-9B54-35A2-DCD7-55B067986E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699759-8BC0-8B30-1335-37DD5C8C20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5DFE48A-60D8-2F80-99A2-142686965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424C22-22B1-B4AC-8456-7A2AFE42BA45}"/>
              </a:ext>
            </a:extLst>
          </p:cNvPr>
          <p:cNvSpPr>
            <a:spLocks noGrp="1"/>
          </p:cNvSpPr>
          <p:nvPr>
            <p:ph type="dt" sz="half" idx="10"/>
          </p:nvPr>
        </p:nvSpPr>
        <p:spPr/>
        <p:txBody>
          <a:bodyPr/>
          <a:lstStyle/>
          <a:p>
            <a:fld id="{085A484A-4994-4FD1-8081-A6DFE59FB542}" type="datetimeFigureOut">
              <a:rPr lang="en-US" smtClean="0"/>
              <a:t>3/28/2023</a:t>
            </a:fld>
            <a:endParaRPr lang="en-US"/>
          </a:p>
        </p:txBody>
      </p:sp>
      <p:sp>
        <p:nvSpPr>
          <p:cNvPr id="6" name="Footer Placeholder 5">
            <a:extLst>
              <a:ext uri="{FF2B5EF4-FFF2-40B4-BE49-F238E27FC236}">
                <a16:creationId xmlns:a16="http://schemas.microsoft.com/office/drawing/2014/main" id="{E23916CC-9EC3-02AB-241F-F8BEDDC597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3C6995-763F-0BCE-4F85-C09504CEF86B}"/>
              </a:ext>
            </a:extLst>
          </p:cNvPr>
          <p:cNvSpPr>
            <a:spLocks noGrp="1"/>
          </p:cNvSpPr>
          <p:nvPr>
            <p:ph type="sldNum" sz="quarter" idx="12"/>
          </p:nvPr>
        </p:nvSpPr>
        <p:spPr/>
        <p:txBody>
          <a:bodyPr/>
          <a:lstStyle/>
          <a:p>
            <a:fld id="{39CB8EA7-AC1C-48F5-86A9-7CEEB175C68E}" type="slidenum">
              <a:rPr lang="en-US" smtClean="0"/>
              <a:t>‹#›</a:t>
            </a:fld>
            <a:endParaRPr lang="en-US"/>
          </a:p>
        </p:txBody>
      </p:sp>
    </p:spTree>
    <p:extLst>
      <p:ext uri="{BB962C8B-B14F-4D97-AF65-F5344CB8AC3E}">
        <p14:creationId xmlns:p14="http://schemas.microsoft.com/office/powerpoint/2010/main" val="17307230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28F4F-2A19-6FEA-2878-62834856826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B5F4E7-A9D8-3C43-6906-A545398B9E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A34228-8B44-0E01-0D56-25A52882F322}"/>
              </a:ext>
            </a:extLst>
          </p:cNvPr>
          <p:cNvSpPr>
            <a:spLocks noGrp="1"/>
          </p:cNvSpPr>
          <p:nvPr>
            <p:ph type="dt" sz="half" idx="10"/>
          </p:nvPr>
        </p:nvSpPr>
        <p:spPr/>
        <p:txBody>
          <a:bodyPr/>
          <a:lstStyle/>
          <a:p>
            <a:fld id="{085A484A-4994-4FD1-8081-A6DFE59FB542}" type="datetimeFigureOut">
              <a:rPr lang="en-US" smtClean="0"/>
              <a:t>3/28/2023</a:t>
            </a:fld>
            <a:endParaRPr lang="en-US"/>
          </a:p>
        </p:txBody>
      </p:sp>
      <p:sp>
        <p:nvSpPr>
          <p:cNvPr id="5" name="Footer Placeholder 4">
            <a:extLst>
              <a:ext uri="{FF2B5EF4-FFF2-40B4-BE49-F238E27FC236}">
                <a16:creationId xmlns:a16="http://schemas.microsoft.com/office/drawing/2014/main" id="{BC5CCD20-B621-0C59-E299-7874619DDD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D75698-97B9-F26E-A210-3BB1837EE7ED}"/>
              </a:ext>
            </a:extLst>
          </p:cNvPr>
          <p:cNvSpPr>
            <a:spLocks noGrp="1"/>
          </p:cNvSpPr>
          <p:nvPr>
            <p:ph type="sldNum" sz="quarter" idx="12"/>
          </p:nvPr>
        </p:nvSpPr>
        <p:spPr/>
        <p:txBody>
          <a:bodyPr/>
          <a:lstStyle/>
          <a:p>
            <a:fld id="{39CB8EA7-AC1C-48F5-86A9-7CEEB175C68E}" type="slidenum">
              <a:rPr lang="en-US" smtClean="0"/>
              <a:t>‹#›</a:t>
            </a:fld>
            <a:endParaRPr lang="en-US"/>
          </a:p>
        </p:txBody>
      </p:sp>
    </p:spTree>
    <p:extLst>
      <p:ext uri="{BB962C8B-B14F-4D97-AF65-F5344CB8AC3E}">
        <p14:creationId xmlns:p14="http://schemas.microsoft.com/office/powerpoint/2010/main" val="9378770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84AB7A-70D1-D0D4-036D-41D7E41C4EE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9CAFE7-B4BF-F7C9-B999-A4BCC39680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B96840-41E3-E116-AC59-33533C2BFD99}"/>
              </a:ext>
            </a:extLst>
          </p:cNvPr>
          <p:cNvSpPr>
            <a:spLocks noGrp="1"/>
          </p:cNvSpPr>
          <p:nvPr>
            <p:ph type="dt" sz="half" idx="10"/>
          </p:nvPr>
        </p:nvSpPr>
        <p:spPr/>
        <p:txBody>
          <a:bodyPr/>
          <a:lstStyle/>
          <a:p>
            <a:fld id="{085A484A-4994-4FD1-8081-A6DFE59FB542}" type="datetimeFigureOut">
              <a:rPr lang="en-US" smtClean="0"/>
              <a:t>3/28/2023</a:t>
            </a:fld>
            <a:endParaRPr lang="en-US"/>
          </a:p>
        </p:txBody>
      </p:sp>
      <p:sp>
        <p:nvSpPr>
          <p:cNvPr id="5" name="Footer Placeholder 4">
            <a:extLst>
              <a:ext uri="{FF2B5EF4-FFF2-40B4-BE49-F238E27FC236}">
                <a16:creationId xmlns:a16="http://schemas.microsoft.com/office/drawing/2014/main" id="{605126A9-1E1A-20F0-C387-508CFC049A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36920A-B546-09B6-D17F-4764EE88F504}"/>
              </a:ext>
            </a:extLst>
          </p:cNvPr>
          <p:cNvSpPr>
            <a:spLocks noGrp="1"/>
          </p:cNvSpPr>
          <p:nvPr>
            <p:ph type="sldNum" sz="quarter" idx="12"/>
          </p:nvPr>
        </p:nvSpPr>
        <p:spPr/>
        <p:txBody>
          <a:bodyPr/>
          <a:lstStyle/>
          <a:p>
            <a:fld id="{39CB8EA7-AC1C-48F5-86A9-7CEEB175C68E}" type="slidenum">
              <a:rPr lang="en-US" smtClean="0"/>
              <a:t>‹#›</a:t>
            </a:fld>
            <a:endParaRPr lang="en-US"/>
          </a:p>
        </p:txBody>
      </p:sp>
    </p:spTree>
    <p:extLst>
      <p:ext uri="{BB962C8B-B14F-4D97-AF65-F5344CB8AC3E}">
        <p14:creationId xmlns:p14="http://schemas.microsoft.com/office/powerpoint/2010/main" val="2114426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1BA42F3C-6154-F927-1AC9-369EE537E7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3E96626-53FA-1D9E-0EBD-7E80F962BD5C}"/>
              </a:ext>
            </a:extLst>
          </p:cNvPr>
          <p:cNvSpPr>
            <a:spLocks noGrp="1"/>
          </p:cNvSpPr>
          <p:nvPr>
            <p:ph type="title"/>
          </p:nvPr>
        </p:nvSpPr>
        <p:spPr>
          <a:xfrm>
            <a:off x="920776" y="1859846"/>
            <a:ext cx="10515600" cy="1325563"/>
          </a:xfrm>
        </p:spPr>
        <p:txBody>
          <a:bodyPr>
            <a:noAutofit/>
          </a:bodyPr>
          <a:lstStyle>
            <a:lvl1pPr algn="ctr">
              <a:defRPr sz="7500">
                <a:latin typeface="Work Sans" pitchFamily="2" charset="0"/>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A6747B9-F99B-286D-45DB-0B9B290C9D18}"/>
              </a:ext>
            </a:extLst>
          </p:cNvPr>
          <p:cNvSpPr>
            <a:spLocks noGrp="1"/>
          </p:cNvSpPr>
          <p:nvPr>
            <p:ph type="dt" sz="half" idx="10"/>
          </p:nvPr>
        </p:nvSpPr>
        <p:spPr/>
        <p:txBody>
          <a:bodyPr/>
          <a:lstStyle>
            <a:lvl1pPr>
              <a:defRPr>
                <a:latin typeface="Work Sans" pitchFamily="2" charset="0"/>
              </a:defRPr>
            </a:lvl1pPr>
          </a:lstStyle>
          <a:p>
            <a:fld id="{085A484A-4994-4FD1-8081-A6DFE59FB542}" type="datetimeFigureOut">
              <a:rPr lang="en-US" smtClean="0"/>
              <a:pPr/>
              <a:t>3/28/2023</a:t>
            </a:fld>
            <a:endParaRPr lang="en-US"/>
          </a:p>
        </p:txBody>
      </p:sp>
      <p:sp>
        <p:nvSpPr>
          <p:cNvPr id="4" name="Footer Placeholder 3">
            <a:extLst>
              <a:ext uri="{FF2B5EF4-FFF2-40B4-BE49-F238E27FC236}">
                <a16:creationId xmlns:a16="http://schemas.microsoft.com/office/drawing/2014/main" id="{45716321-A153-AF12-1582-BDB5B6FD8E19}"/>
              </a:ext>
            </a:extLst>
          </p:cNvPr>
          <p:cNvSpPr>
            <a:spLocks noGrp="1"/>
          </p:cNvSpPr>
          <p:nvPr>
            <p:ph type="ftr" sz="quarter" idx="11"/>
          </p:nvPr>
        </p:nvSpPr>
        <p:spPr/>
        <p:txBody>
          <a:bodyPr/>
          <a:lstStyle>
            <a:lvl1pPr>
              <a:defRPr>
                <a:latin typeface="Work Sans" pitchFamily="2" charset="0"/>
              </a:defRPr>
            </a:lvl1pPr>
          </a:lstStyle>
          <a:p>
            <a:endParaRPr lang="en-US" dirty="0"/>
          </a:p>
        </p:txBody>
      </p:sp>
      <p:sp>
        <p:nvSpPr>
          <p:cNvPr id="5" name="Slide Number Placeholder 4">
            <a:extLst>
              <a:ext uri="{FF2B5EF4-FFF2-40B4-BE49-F238E27FC236}">
                <a16:creationId xmlns:a16="http://schemas.microsoft.com/office/drawing/2014/main" id="{43A2F67B-B2F3-E02E-1D22-D5FFCAA9FA09}"/>
              </a:ext>
            </a:extLst>
          </p:cNvPr>
          <p:cNvSpPr>
            <a:spLocks noGrp="1"/>
          </p:cNvSpPr>
          <p:nvPr>
            <p:ph type="sldNum" sz="quarter" idx="12"/>
          </p:nvPr>
        </p:nvSpPr>
        <p:spPr/>
        <p:txBody>
          <a:bodyPr/>
          <a:lstStyle>
            <a:lvl1pPr>
              <a:defRPr>
                <a:latin typeface="Work Sans" pitchFamily="2" charset="0"/>
              </a:defRPr>
            </a:lvl1pPr>
          </a:lstStyle>
          <a:p>
            <a:fld id="{39CB8EA7-AC1C-48F5-86A9-7CEEB175C68E}" type="slidenum">
              <a:rPr lang="en-US" smtClean="0"/>
              <a:pPr/>
              <a:t>‹#›</a:t>
            </a:fld>
            <a:endParaRPr lang="en-US"/>
          </a:p>
        </p:txBody>
      </p:sp>
      <p:pic>
        <p:nvPicPr>
          <p:cNvPr id="8" name="Imagen 3">
            <a:extLst>
              <a:ext uri="{FF2B5EF4-FFF2-40B4-BE49-F238E27FC236}">
                <a16:creationId xmlns:a16="http://schemas.microsoft.com/office/drawing/2014/main" id="{3D7CB0C5-36C9-8CC3-BD3B-0015137FB16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047518" y="359696"/>
            <a:ext cx="777717" cy="757903"/>
          </a:xfrm>
          <a:prstGeom prst="rect">
            <a:avLst/>
          </a:prstGeom>
        </p:spPr>
      </p:pic>
      <p:cxnSp>
        <p:nvCxnSpPr>
          <p:cNvPr id="10" name="Conector recto 5">
            <a:extLst>
              <a:ext uri="{FF2B5EF4-FFF2-40B4-BE49-F238E27FC236}">
                <a16:creationId xmlns:a16="http://schemas.microsoft.com/office/drawing/2014/main" id="{54E0CF7B-5F9F-46CA-D08E-25BA6259113E}"/>
              </a:ext>
            </a:extLst>
          </p:cNvPr>
          <p:cNvCxnSpPr>
            <a:cxnSpLocks/>
          </p:cNvCxnSpPr>
          <p:nvPr userDrawn="1"/>
        </p:nvCxnSpPr>
        <p:spPr>
          <a:xfrm>
            <a:off x="5227899" y="3321934"/>
            <a:ext cx="1736203"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14" name="Text Placeholder 13">
            <a:extLst>
              <a:ext uri="{FF2B5EF4-FFF2-40B4-BE49-F238E27FC236}">
                <a16:creationId xmlns:a16="http://schemas.microsoft.com/office/drawing/2014/main" id="{D8239009-03B9-832D-F93D-9A5306C67640}"/>
              </a:ext>
            </a:extLst>
          </p:cNvPr>
          <p:cNvSpPr>
            <a:spLocks noGrp="1"/>
          </p:cNvSpPr>
          <p:nvPr>
            <p:ph type="body" sz="quarter" idx="13"/>
          </p:nvPr>
        </p:nvSpPr>
        <p:spPr>
          <a:xfrm>
            <a:off x="920750" y="3614737"/>
            <a:ext cx="10515600" cy="2307083"/>
          </a:xfrm>
        </p:spPr>
        <p:txBody>
          <a:bodyPr>
            <a:normAutofit/>
          </a:bodyPr>
          <a:lstStyle>
            <a:lvl1pPr>
              <a:defRPr sz="1600">
                <a:latin typeface="Work Sans Light" pitchFamily="2" charset="0"/>
              </a:defRPr>
            </a:lvl1pPr>
            <a:lvl2pPr>
              <a:defRPr sz="1600">
                <a:latin typeface="Work Sans Light" pitchFamily="2" charset="0"/>
              </a:defRPr>
            </a:lvl2pPr>
            <a:lvl3pPr>
              <a:defRPr sz="1600">
                <a:latin typeface="Work Sans Light" pitchFamily="2" charset="0"/>
              </a:defRPr>
            </a:lvl3pPr>
            <a:lvl4pPr>
              <a:defRPr sz="1600">
                <a:latin typeface="Work Sans Light" pitchFamily="2" charset="0"/>
              </a:defRPr>
            </a:lvl4pPr>
            <a:lvl5pPr>
              <a:defRPr sz="1600">
                <a:latin typeface="Work Sans Ligh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7330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Diseño personalizad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a:xfrm>
            <a:off x="838200" y="47073"/>
            <a:ext cx="10515600" cy="1325563"/>
          </a:xfrm>
        </p:spPr>
        <p:txBody>
          <a:bodyPr/>
          <a:lstStyle>
            <a:lvl1pPr algn="ctr">
              <a:defRPr>
                <a:solidFill>
                  <a:schemeClr val="bg1"/>
                </a:solidFill>
                <a:latin typeface="Work Sans" pitchFamily="2" charset="0"/>
              </a:defRPr>
            </a:lvl1pPr>
          </a:lstStyle>
          <a:p>
            <a:r>
              <a:rPr lang="en-US"/>
              <a:t>Click to edit Master title style</a:t>
            </a:r>
            <a:endParaRPr lang="es-CO"/>
          </a:p>
        </p:txBody>
      </p:sp>
      <p:sp>
        <p:nvSpPr>
          <p:cNvPr id="18" name="Text Placeholder 17">
            <a:extLst>
              <a:ext uri="{FF2B5EF4-FFF2-40B4-BE49-F238E27FC236}">
                <a16:creationId xmlns:a16="http://schemas.microsoft.com/office/drawing/2014/main" id="{81F71E4D-2201-EEEE-A5ED-F8B151EA57EF}"/>
              </a:ext>
            </a:extLst>
          </p:cNvPr>
          <p:cNvSpPr>
            <a:spLocks noGrp="1"/>
          </p:cNvSpPr>
          <p:nvPr>
            <p:ph type="body" sz="quarter" idx="10"/>
          </p:nvPr>
        </p:nvSpPr>
        <p:spPr>
          <a:xfrm>
            <a:off x="838200" y="1712913"/>
            <a:ext cx="10515599" cy="45137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18">
            <a:extLst>
              <a:ext uri="{FF2B5EF4-FFF2-40B4-BE49-F238E27FC236}">
                <a16:creationId xmlns:a16="http://schemas.microsoft.com/office/drawing/2014/main" id="{CAE06A94-CA87-C2C5-8708-4B00B5C89D50}"/>
              </a:ext>
            </a:extLst>
          </p:cNvPr>
          <p:cNvSpPr>
            <a:spLocks noGrp="1"/>
          </p:cNvSpPr>
          <p:nvPr>
            <p:ph type="dt" sz="half" idx="11"/>
          </p:nvPr>
        </p:nvSpPr>
        <p:spPr/>
        <p:txBody>
          <a:bodyPr/>
          <a:lstStyle/>
          <a:p>
            <a:fld id="{085A484A-4994-4FD1-8081-A6DFE59FB542}" type="datetimeFigureOut">
              <a:rPr lang="en-US" smtClean="0"/>
              <a:t>3/28/2023</a:t>
            </a:fld>
            <a:endParaRPr lang="en-US"/>
          </a:p>
        </p:txBody>
      </p:sp>
      <p:sp>
        <p:nvSpPr>
          <p:cNvPr id="20" name="Footer Placeholder 19">
            <a:extLst>
              <a:ext uri="{FF2B5EF4-FFF2-40B4-BE49-F238E27FC236}">
                <a16:creationId xmlns:a16="http://schemas.microsoft.com/office/drawing/2014/main" id="{1FE6FADD-E9F1-D507-1ED1-89CC66B4C3E5}"/>
              </a:ext>
            </a:extLst>
          </p:cNvPr>
          <p:cNvSpPr>
            <a:spLocks noGrp="1"/>
          </p:cNvSpPr>
          <p:nvPr>
            <p:ph type="ftr" sz="quarter" idx="12"/>
          </p:nvPr>
        </p:nvSpPr>
        <p:spPr/>
        <p:txBody>
          <a:bodyPr/>
          <a:lstStyle/>
          <a:p>
            <a:endParaRPr lang="en-US"/>
          </a:p>
        </p:txBody>
      </p:sp>
      <p:sp>
        <p:nvSpPr>
          <p:cNvPr id="21" name="Slide Number Placeholder 20">
            <a:extLst>
              <a:ext uri="{FF2B5EF4-FFF2-40B4-BE49-F238E27FC236}">
                <a16:creationId xmlns:a16="http://schemas.microsoft.com/office/drawing/2014/main" id="{2650488D-02CD-694E-9CFF-93C2CBE442FD}"/>
              </a:ext>
            </a:extLst>
          </p:cNvPr>
          <p:cNvSpPr>
            <a:spLocks noGrp="1"/>
          </p:cNvSpPr>
          <p:nvPr>
            <p:ph type="sldNum" sz="quarter" idx="13"/>
          </p:nvPr>
        </p:nvSpPr>
        <p:spPr/>
        <p:txBody>
          <a:bodyPr/>
          <a:lstStyle/>
          <a:p>
            <a:fld id="{39CB8EA7-AC1C-48F5-86A9-7CEEB175C68E}" type="slidenum">
              <a:rPr lang="en-US" smtClean="0"/>
              <a:t>‹#›</a:t>
            </a:fld>
            <a:endParaRPr lang="en-US"/>
          </a:p>
        </p:txBody>
      </p:sp>
    </p:spTree>
    <p:extLst>
      <p:ext uri="{BB962C8B-B14F-4D97-AF65-F5344CB8AC3E}">
        <p14:creationId xmlns:p14="http://schemas.microsoft.com/office/powerpoint/2010/main" val="26410177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1BA42F3C-6154-F927-1AC9-369EE537E7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3E96626-53FA-1D9E-0EBD-7E80F962BD5C}"/>
              </a:ext>
            </a:extLst>
          </p:cNvPr>
          <p:cNvSpPr>
            <a:spLocks noGrp="1"/>
          </p:cNvSpPr>
          <p:nvPr>
            <p:ph type="title"/>
          </p:nvPr>
        </p:nvSpPr>
        <p:spPr>
          <a:xfrm>
            <a:off x="838200" y="136525"/>
            <a:ext cx="10515600" cy="1325563"/>
          </a:xfrm>
        </p:spPr>
        <p:txBody>
          <a:bodyPr/>
          <a:lstStyle>
            <a:lvl1pPr>
              <a:defRPr>
                <a:latin typeface="Work Sans" pitchFamily="2" charset="0"/>
              </a:defRPr>
            </a:lvl1pPr>
          </a:lstStyle>
          <a:p>
            <a:r>
              <a:rPr lang="en-US"/>
              <a:t>Click to edit Master title style</a:t>
            </a:r>
          </a:p>
        </p:txBody>
      </p:sp>
      <p:sp>
        <p:nvSpPr>
          <p:cNvPr id="3" name="Date Placeholder 2">
            <a:extLst>
              <a:ext uri="{FF2B5EF4-FFF2-40B4-BE49-F238E27FC236}">
                <a16:creationId xmlns:a16="http://schemas.microsoft.com/office/drawing/2014/main" id="{AA6747B9-F99B-286D-45DB-0B9B290C9D18}"/>
              </a:ext>
            </a:extLst>
          </p:cNvPr>
          <p:cNvSpPr>
            <a:spLocks noGrp="1"/>
          </p:cNvSpPr>
          <p:nvPr>
            <p:ph type="dt" sz="half" idx="10"/>
          </p:nvPr>
        </p:nvSpPr>
        <p:spPr/>
        <p:txBody>
          <a:bodyPr/>
          <a:lstStyle>
            <a:lvl1pPr>
              <a:defRPr>
                <a:latin typeface="Work Sans" pitchFamily="2" charset="0"/>
              </a:defRPr>
            </a:lvl1pPr>
          </a:lstStyle>
          <a:p>
            <a:fld id="{085A484A-4994-4FD1-8081-A6DFE59FB542}" type="datetimeFigureOut">
              <a:rPr lang="en-US" smtClean="0"/>
              <a:pPr/>
              <a:t>3/28/2023</a:t>
            </a:fld>
            <a:endParaRPr lang="en-US"/>
          </a:p>
        </p:txBody>
      </p:sp>
      <p:sp>
        <p:nvSpPr>
          <p:cNvPr id="4" name="Footer Placeholder 3">
            <a:extLst>
              <a:ext uri="{FF2B5EF4-FFF2-40B4-BE49-F238E27FC236}">
                <a16:creationId xmlns:a16="http://schemas.microsoft.com/office/drawing/2014/main" id="{45716321-A153-AF12-1582-BDB5B6FD8E19}"/>
              </a:ext>
            </a:extLst>
          </p:cNvPr>
          <p:cNvSpPr>
            <a:spLocks noGrp="1"/>
          </p:cNvSpPr>
          <p:nvPr>
            <p:ph type="ftr" sz="quarter" idx="11"/>
          </p:nvPr>
        </p:nvSpPr>
        <p:spPr/>
        <p:txBody>
          <a:bodyPr/>
          <a:lstStyle>
            <a:lvl1pPr>
              <a:defRPr>
                <a:latin typeface="Work Sans" pitchFamily="2" charset="0"/>
              </a:defRPr>
            </a:lvl1pPr>
          </a:lstStyle>
          <a:p>
            <a:endParaRPr lang="en-US" dirty="0"/>
          </a:p>
        </p:txBody>
      </p:sp>
      <p:sp>
        <p:nvSpPr>
          <p:cNvPr id="5" name="Slide Number Placeholder 4">
            <a:extLst>
              <a:ext uri="{FF2B5EF4-FFF2-40B4-BE49-F238E27FC236}">
                <a16:creationId xmlns:a16="http://schemas.microsoft.com/office/drawing/2014/main" id="{43A2F67B-B2F3-E02E-1D22-D5FFCAA9FA09}"/>
              </a:ext>
            </a:extLst>
          </p:cNvPr>
          <p:cNvSpPr>
            <a:spLocks noGrp="1"/>
          </p:cNvSpPr>
          <p:nvPr>
            <p:ph type="sldNum" sz="quarter" idx="12"/>
          </p:nvPr>
        </p:nvSpPr>
        <p:spPr/>
        <p:txBody>
          <a:bodyPr/>
          <a:lstStyle>
            <a:lvl1pPr>
              <a:defRPr>
                <a:latin typeface="Work Sans" pitchFamily="2" charset="0"/>
              </a:defRPr>
            </a:lvl1pPr>
          </a:lstStyle>
          <a:p>
            <a:fld id="{39CB8EA7-AC1C-48F5-86A9-7CEEB175C68E}" type="slidenum">
              <a:rPr lang="en-US" smtClean="0"/>
              <a:pPr/>
              <a:t>‹#›</a:t>
            </a:fld>
            <a:endParaRPr lang="en-US"/>
          </a:p>
        </p:txBody>
      </p:sp>
      <p:pic>
        <p:nvPicPr>
          <p:cNvPr id="8" name="Imagen 3">
            <a:extLst>
              <a:ext uri="{FF2B5EF4-FFF2-40B4-BE49-F238E27FC236}">
                <a16:creationId xmlns:a16="http://schemas.microsoft.com/office/drawing/2014/main" id="{3D7CB0C5-36C9-8CC3-BD3B-0015137FB16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047518" y="359696"/>
            <a:ext cx="777717" cy="757903"/>
          </a:xfrm>
          <a:prstGeom prst="rect">
            <a:avLst/>
          </a:prstGeom>
        </p:spPr>
      </p:pic>
    </p:spTree>
    <p:extLst>
      <p:ext uri="{BB962C8B-B14F-4D97-AF65-F5344CB8AC3E}">
        <p14:creationId xmlns:p14="http://schemas.microsoft.com/office/powerpoint/2010/main" val="3823832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154A07F8-869D-5310-99E5-737C8B094F55}"/>
              </a:ext>
            </a:extLst>
          </p:cNvPr>
          <p:cNvSpPr>
            <a:spLocks noGrp="1"/>
          </p:cNvSpPr>
          <p:nvPr>
            <p:ph type="title"/>
          </p:nvPr>
        </p:nvSpPr>
        <p:spPr>
          <a:xfrm>
            <a:off x="838200" y="147636"/>
            <a:ext cx="10515600" cy="1325563"/>
          </a:xfrm>
          <a:prstGeom prst="rect">
            <a:avLst/>
          </a:prstGeom>
        </p:spPr>
        <p:txBody>
          <a:bodyPr vert="horz" lIns="91440" tIns="45720" rIns="91440" bIns="45720" rtlCol="0" anchor="ctr">
            <a:normAutofit/>
          </a:bodyPr>
          <a:lstStyle>
            <a:lvl1pPr>
              <a:defRPr>
                <a:latin typeface="Work Sans" pitchFamily="2" charset="0"/>
              </a:defRPr>
            </a:lvl1pPr>
          </a:lstStyle>
          <a:p>
            <a:r>
              <a:rPr lang="en-US"/>
              <a:t>Click to edit Master title style</a:t>
            </a:r>
          </a:p>
        </p:txBody>
      </p:sp>
      <p:sp>
        <p:nvSpPr>
          <p:cNvPr id="8" name="Date Placeholder 3">
            <a:extLst>
              <a:ext uri="{FF2B5EF4-FFF2-40B4-BE49-F238E27FC236}">
                <a16:creationId xmlns:a16="http://schemas.microsoft.com/office/drawing/2014/main" id="{E989EBC4-4E5F-7951-468E-9C5344FF70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Work Sans" pitchFamily="2" charset="0"/>
              </a:defRPr>
            </a:lvl1pPr>
          </a:lstStyle>
          <a:p>
            <a:fld id="{085A484A-4994-4FD1-8081-A6DFE59FB542}" type="datetimeFigureOut">
              <a:rPr lang="en-US" smtClean="0"/>
              <a:pPr/>
              <a:t>3/28/2023</a:t>
            </a:fld>
            <a:endParaRPr lang="en-US"/>
          </a:p>
        </p:txBody>
      </p:sp>
      <p:sp>
        <p:nvSpPr>
          <p:cNvPr id="9" name="Footer Placeholder 4">
            <a:extLst>
              <a:ext uri="{FF2B5EF4-FFF2-40B4-BE49-F238E27FC236}">
                <a16:creationId xmlns:a16="http://schemas.microsoft.com/office/drawing/2014/main" id="{0561F74F-D51B-1E56-58F0-CD21E9DFE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Work Sans" pitchFamily="2" charset="0"/>
              </a:defRPr>
            </a:lvl1pPr>
          </a:lstStyle>
          <a:p>
            <a:endParaRPr lang="en-US"/>
          </a:p>
        </p:txBody>
      </p:sp>
      <p:sp>
        <p:nvSpPr>
          <p:cNvPr id="10" name="Slide Number Placeholder 5">
            <a:extLst>
              <a:ext uri="{FF2B5EF4-FFF2-40B4-BE49-F238E27FC236}">
                <a16:creationId xmlns:a16="http://schemas.microsoft.com/office/drawing/2014/main" id="{3C5B35A8-4D72-1DCE-42F9-EA25014D0A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Work Sans" pitchFamily="2" charset="0"/>
              </a:defRPr>
            </a:lvl1pPr>
          </a:lstStyle>
          <a:p>
            <a:fld id="{39CB8EA7-AC1C-48F5-86A9-7CEEB175C68E}" type="slidenum">
              <a:rPr lang="en-US" smtClean="0"/>
              <a:pPr/>
              <a:t>‹#›</a:t>
            </a:fld>
            <a:endParaRPr lang="en-US"/>
          </a:p>
        </p:txBody>
      </p:sp>
      <p:sp>
        <p:nvSpPr>
          <p:cNvPr id="16" name="Text Placeholder 15">
            <a:extLst>
              <a:ext uri="{FF2B5EF4-FFF2-40B4-BE49-F238E27FC236}">
                <a16:creationId xmlns:a16="http://schemas.microsoft.com/office/drawing/2014/main" id="{7B39590A-25D8-587E-B959-E56A35D69041}"/>
              </a:ext>
            </a:extLst>
          </p:cNvPr>
          <p:cNvSpPr>
            <a:spLocks noGrp="1"/>
          </p:cNvSpPr>
          <p:nvPr>
            <p:ph type="body" sz="quarter" idx="10"/>
          </p:nvPr>
        </p:nvSpPr>
        <p:spPr>
          <a:xfrm>
            <a:off x="838200" y="1685260"/>
            <a:ext cx="10515600" cy="45618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7" name="Imagen 3">
            <a:extLst>
              <a:ext uri="{FF2B5EF4-FFF2-40B4-BE49-F238E27FC236}">
                <a16:creationId xmlns:a16="http://schemas.microsoft.com/office/drawing/2014/main" id="{6B22E982-9686-81FE-4F10-65FB3FA693B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047518" y="359696"/>
            <a:ext cx="777717" cy="757903"/>
          </a:xfrm>
          <a:prstGeom prst="rect">
            <a:avLst/>
          </a:prstGeom>
        </p:spPr>
      </p:pic>
    </p:spTree>
    <p:extLst>
      <p:ext uri="{BB962C8B-B14F-4D97-AF65-F5344CB8AC3E}">
        <p14:creationId xmlns:p14="http://schemas.microsoft.com/office/powerpoint/2010/main" val="1411455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2">
            <a:extLst>
              <a:ext uri="{FF2B5EF4-FFF2-40B4-BE49-F238E27FC236}">
                <a16:creationId xmlns:a16="http://schemas.microsoft.com/office/drawing/2014/main" id="{7D4D5631-C551-4345-414E-53915CD2EA4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1909" r="10275"/>
          <a:stretch/>
        </p:blipFill>
        <p:spPr>
          <a:xfrm>
            <a:off x="6096001" y="-1"/>
            <a:ext cx="6096000" cy="6858001"/>
          </a:xfrm>
          <a:prstGeom prst="rect">
            <a:avLst/>
          </a:prstGeom>
        </p:spPr>
      </p:pic>
      <p:sp>
        <p:nvSpPr>
          <p:cNvPr id="3" name="Date Placeholder 2">
            <a:extLst>
              <a:ext uri="{FF2B5EF4-FFF2-40B4-BE49-F238E27FC236}">
                <a16:creationId xmlns:a16="http://schemas.microsoft.com/office/drawing/2014/main" id="{86C90797-6EDA-A17E-59E1-0930B5AD70FD}"/>
              </a:ext>
            </a:extLst>
          </p:cNvPr>
          <p:cNvSpPr>
            <a:spLocks noGrp="1"/>
          </p:cNvSpPr>
          <p:nvPr>
            <p:ph type="dt" sz="half" idx="10"/>
          </p:nvPr>
        </p:nvSpPr>
        <p:spPr/>
        <p:txBody>
          <a:bodyPr/>
          <a:lstStyle/>
          <a:p>
            <a:fld id="{085A484A-4994-4FD1-8081-A6DFE59FB542}" type="datetimeFigureOut">
              <a:rPr lang="en-US" smtClean="0"/>
              <a:t>3/28/2023</a:t>
            </a:fld>
            <a:endParaRPr lang="en-US"/>
          </a:p>
        </p:txBody>
      </p:sp>
      <p:sp>
        <p:nvSpPr>
          <p:cNvPr id="4" name="Footer Placeholder 3">
            <a:extLst>
              <a:ext uri="{FF2B5EF4-FFF2-40B4-BE49-F238E27FC236}">
                <a16:creationId xmlns:a16="http://schemas.microsoft.com/office/drawing/2014/main" id="{662AD629-A1DD-2935-F7D8-B121AE91240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19C997-10DE-48F7-1B88-5BD7426ACA94}"/>
              </a:ext>
            </a:extLst>
          </p:cNvPr>
          <p:cNvSpPr>
            <a:spLocks noGrp="1"/>
          </p:cNvSpPr>
          <p:nvPr>
            <p:ph type="sldNum" sz="quarter" idx="12"/>
          </p:nvPr>
        </p:nvSpPr>
        <p:spPr/>
        <p:txBody>
          <a:bodyPr/>
          <a:lstStyle/>
          <a:p>
            <a:fld id="{39CB8EA7-AC1C-48F5-86A9-7CEEB175C68E}" type="slidenum">
              <a:rPr lang="en-US" smtClean="0"/>
              <a:t>‹#›</a:t>
            </a:fld>
            <a:endParaRPr lang="en-US"/>
          </a:p>
        </p:txBody>
      </p:sp>
      <p:sp>
        <p:nvSpPr>
          <p:cNvPr id="8" name="Text Placeholder 7">
            <a:extLst>
              <a:ext uri="{FF2B5EF4-FFF2-40B4-BE49-F238E27FC236}">
                <a16:creationId xmlns:a16="http://schemas.microsoft.com/office/drawing/2014/main" id="{6998E659-E359-5DA5-5CAD-45378FA8AD53}"/>
              </a:ext>
            </a:extLst>
          </p:cNvPr>
          <p:cNvSpPr>
            <a:spLocks noGrp="1"/>
          </p:cNvSpPr>
          <p:nvPr>
            <p:ph type="body" sz="quarter" idx="13"/>
          </p:nvPr>
        </p:nvSpPr>
        <p:spPr>
          <a:xfrm>
            <a:off x="446314" y="2960917"/>
            <a:ext cx="5068888" cy="2772002"/>
          </a:xfrm>
        </p:spPr>
        <p:txBody>
          <a:bodyPr>
            <a:normAutofit/>
          </a:bodyPr>
          <a:lstStyle>
            <a:lvl1pPr>
              <a:defRPr sz="1600">
                <a:latin typeface="Work Sans Light" pitchFamily="2" charset="0"/>
              </a:defRPr>
            </a:lvl1pPr>
            <a:lvl2pPr>
              <a:defRPr sz="1600">
                <a:latin typeface="Work Sans Light" pitchFamily="2" charset="0"/>
              </a:defRPr>
            </a:lvl2pPr>
            <a:lvl3pPr>
              <a:defRPr sz="1600">
                <a:latin typeface="Work Sans Light" pitchFamily="2" charset="0"/>
              </a:defRPr>
            </a:lvl3pPr>
            <a:lvl4pPr>
              <a:defRPr sz="1600">
                <a:latin typeface="Work Sans Light" pitchFamily="2" charset="0"/>
              </a:defRPr>
            </a:lvl4pPr>
            <a:lvl5pPr>
              <a:defRPr sz="1600">
                <a:latin typeface="Work Sans Ligh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ángulo 5">
            <a:extLst>
              <a:ext uri="{FF2B5EF4-FFF2-40B4-BE49-F238E27FC236}">
                <a16:creationId xmlns:a16="http://schemas.microsoft.com/office/drawing/2014/main" id="{002543A1-89BC-8B3C-9CF4-7C3744FA4A20}"/>
              </a:ext>
            </a:extLst>
          </p:cNvPr>
          <p:cNvSpPr/>
          <p:nvPr userDrawn="1"/>
        </p:nvSpPr>
        <p:spPr>
          <a:xfrm>
            <a:off x="460829" y="2483179"/>
            <a:ext cx="5068887" cy="31659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1934D0-1CD7-0671-4544-417C976EAA97}"/>
              </a:ext>
            </a:extLst>
          </p:cNvPr>
          <p:cNvSpPr>
            <a:spLocks noGrp="1"/>
          </p:cNvSpPr>
          <p:nvPr>
            <p:ph type="title"/>
          </p:nvPr>
        </p:nvSpPr>
        <p:spPr>
          <a:xfrm>
            <a:off x="446314" y="1461523"/>
            <a:ext cx="5068888" cy="1325563"/>
          </a:xfrm>
        </p:spPr>
        <p:txBody>
          <a:bodyPr/>
          <a:lstStyle>
            <a:lvl1pPr>
              <a:defRPr>
                <a:solidFill>
                  <a:srgbClr val="39A900"/>
                </a:solidFill>
              </a:defRPr>
            </a:lvl1pPr>
          </a:lstStyle>
          <a:p>
            <a:r>
              <a:rPr lang="en-US"/>
              <a:t>Click to edit Master title style</a:t>
            </a:r>
            <a:endParaRPr lang="en-US" dirty="0"/>
          </a:p>
        </p:txBody>
      </p:sp>
    </p:spTree>
    <p:extLst>
      <p:ext uri="{BB962C8B-B14F-4D97-AF65-F5344CB8AC3E}">
        <p14:creationId xmlns:p14="http://schemas.microsoft.com/office/powerpoint/2010/main" val="3666266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2">
            <a:extLst>
              <a:ext uri="{FF2B5EF4-FFF2-40B4-BE49-F238E27FC236}">
                <a16:creationId xmlns:a16="http://schemas.microsoft.com/office/drawing/2014/main" id="{7D4D5631-C551-4345-414E-53915CD2EA4E}"/>
              </a:ext>
            </a:extLst>
          </p:cNvPr>
          <p:cNvPicPr>
            <a:picLocks noChangeAspect="1"/>
          </p:cNvPicPr>
          <p:nvPr userDrawn="1"/>
        </p:nvPicPr>
        <p:blipFill>
          <a:blip r:embed="rId3">
            <a:extLst>
              <a:ext uri="{28A0092B-C50C-407E-A947-70E740481C1C}">
                <a14:useLocalDpi xmlns:a14="http://schemas.microsoft.com/office/drawing/2010/main" val="0"/>
              </a:ext>
            </a:extLst>
          </a:blip>
          <a:srcRect l="20370" r="20370"/>
          <a:stretch/>
        </p:blipFill>
        <p:spPr>
          <a:xfrm>
            <a:off x="6096001" y="-1"/>
            <a:ext cx="6096000" cy="6858001"/>
          </a:xfrm>
          <a:prstGeom prst="rect">
            <a:avLst/>
          </a:prstGeom>
        </p:spPr>
      </p:pic>
      <p:sp>
        <p:nvSpPr>
          <p:cNvPr id="3" name="Date Placeholder 2">
            <a:extLst>
              <a:ext uri="{FF2B5EF4-FFF2-40B4-BE49-F238E27FC236}">
                <a16:creationId xmlns:a16="http://schemas.microsoft.com/office/drawing/2014/main" id="{86C90797-6EDA-A17E-59E1-0930B5AD70FD}"/>
              </a:ext>
            </a:extLst>
          </p:cNvPr>
          <p:cNvSpPr>
            <a:spLocks noGrp="1"/>
          </p:cNvSpPr>
          <p:nvPr>
            <p:ph type="dt" sz="half" idx="10"/>
          </p:nvPr>
        </p:nvSpPr>
        <p:spPr/>
        <p:txBody>
          <a:bodyPr/>
          <a:lstStyle/>
          <a:p>
            <a:fld id="{085A484A-4994-4FD1-8081-A6DFE59FB542}" type="datetimeFigureOut">
              <a:rPr lang="en-US" smtClean="0"/>
              <a:t>3/28/2023</a:t>
            </a:fld>
            <a:endParaRPr lang="en-US"/>
          </a:p>
        </p:txBody>
      </p:sp>
      <p:sp>
        <p:nvSpPr>
          <p:cNvPr id="4" name="Footer Placeholder 3">
            <a:extLst>
              <a:ext uri="{FF2B5EF4-FFF2-40B4-BE49-F238E27FC236}">
                <a16:creationId xmlns:a16="http://schemas.microsoft.com/office/drawing/2014/main" id="{662AD629-A1DD-2935-F7D8-B121AE91240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19C997-10DE-48F7-1B88-5BD7426ACA94}"/>
              </a:ext>
            </a:extLst>
          </p:cNvPr>
          <p:cNvSpPr>
            <a:spLocks noGrp="1"/>
          </p:cNvSpPr>
          <p:nvPr>
            <p:ph type="sldNum" sz="quarter" idx="12"/>
          </p:nvPr>
        </p:nvSpPr>
        <p:spPr/>
        <p:txBody>
          <a:bodyPr/>
          <a:lstStyle/>
          <a:p>
            <a:fld id="{39CB8EA7-AC1C-48F5-86A9-7CEEB175C68E}" type="slidenum">
              <a:rPr lang="en-US" smtClean="0"/>
              <a:t>‹#›</a:t>
            </a:fld>
            <a:endParaRPr lang="en-US"/>
          </a:p>
        </p:txBody>
      </p:sp>
      <p:sp>
        <p:nvSpPr>
          <p:cNvPr id="8" name="Text Placeholder 7">
            <a:extLst>
              <a:ext uri="{FF2B5EF4-FFF2-40B4-BE49-F238E27FC236}">
                <a16:creationId xmlns:a16="http://schemas.microsoft.com/office/drawing/2014/main" id="{6998E659-E359-5DA5-5CAD-45378FA8AD53}"/>
              </a:ext>
            </a:extLst>
          </p:cNvPr>
          <p:cNvSpPr>
            <a:spLocks noGrp="1"/>
          </p:cNvSpPr>
          <p:nvPr>
            <p:ph type="body" sz="quarter" idx="13"/>
          </p:nvPr>
        </p:nvSpPr>
        <p:spPr>
          <a:xfrm>
            <a:off x="446314" y="2960917"/>
            <a:ext cx="5068888" cy="2772002"/>
          </a:xfrm>
        </p:spPr>
        <p:txBody>
          <a:bodyPr>
            <a:normAutofit/>
          </a:bodyPr>
          <a:lstStyle>
            <a:lvl1pPr>
              <a:defRPr sz="1600">
                <a:latin typeface="Work Sans Light" pitchFamily="2" charset="0"/>
              </a:defRPr>
            </a:lvl1pPr>
            <a:lvl2pPr>
              <a:defRPr sz="1600">
                <a:latin typeface="Work Sans Light" pitchFamily="2" charset="0"/>
              </a:defRPr>
            </a:lvl2pPr>
            <a:lvl3pPr>
              <a:defRPr sz="1600">
                <a:latin typeface="Work Sans Light" pitchFamily="2" charset="0"/>
              </a:defRPr>
            </a:lvl3pPr>
            <a:lvl4pPr>
              <a:defRPr sz="1600">
                <a:latin typeface="Work Sans Light" pitchFamily="2" charset="0"/>
              </a:defRPr>
            </a:lvl4pPr>
            <a:lvl5pPr>
              <a:defRPr sz="1600">
                <a:latin typeface="Work Sans Ligh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ángulo 5">
            <a:extLst>
              <a:ext uri="{FF2B5EF4-FFF2-40B4-BE49-F238E27FC236}">
                <a16:creationId xmlns:a16="http://schemas.microsoft.com/office/drawing/2014/main" id="{002543A1-89BC-8B3C-9CF4-7C3744FA4A20}"/>
              </a:ext>
            </a:extLst>
          </p:cNvPr>
          <p:cNvSpPr/>
          <p:nvPr userDrawn="1"/>
        </p:nvSpPr>
        <p:spPr>
          <a:xfrm>
            <a:off x="460829" y="2483179"/>
            <a:ext cx="5068887" cy="31659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1934D0-1CD7-0671-4544-417C976EAA97}"/>
              </a:ext>
            </a:extLst>
          </p:cNvPr>
          <p:cNvSpPr>
            <a:spLocks noGrp="1"/>
          </p:cNvSpPr>
          <p:nvPr>
            <p:ph type="title"/>
          </p:nvPr>
        </p:nvSpPr>
        <p:spPr>
          <a:xfrm>
            <a:off x="446314" y="1461523"/>
            <a:ext cx="5068888" cy="1325563"/>
          </a:xfrm>
        </p:spPr>
        <p:txBody>
          <a:bodyPr/>
          <a:lstStyle>
            <a:lvl1pPr>
              <a:defRPr>
                <a:solidFill>
                  <a:srgbClr val="39A900"/>
                </a:solidFill>
              </a:defRPr>
            </a:lvl1pPr>
          </a:lstStyle>
          <a:p>
            <a:r>
              <a:rPr lang="en-US"/>
              <a:t>Click to edit Master title style</a:t>
            </a:r>
            <a:endParaRPr lang="en-US" dirty="0"/>
          </a:p>
        </p:txBody>
      </p:sp>
    </p:spTree>
    <p:extLst>
      <p:ext uri="{BB962C8B-B14F-4D97-AF65-F5344CB8AC3E}">
        <p14:creationId xmlns:p14="http://schemas.microsoft.com/office/powerpoint/2010/main" val="5910787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2">
            <a:extLst>
              <a:ext uri="{FF2B5EF4-FFF2-40B4-BE49-F238E27FC236}">
                <a16:creationId xmlns:a16="http://schemas.microsoft.com/office/drawing/2014/main" id="{7D4D5631-C551-4345-414E-53915CD2EA4E}"/>
              </a:ext>
            </a:extLst>
          </p:cNvPr>
          <p:cNvPicPr>
            <a:picLocks noChangeAspect="1"/>
          </p:cNvPicPr>
          <p:nvPr userDrawn="1"/>
        </p:nvPicPr>
        <p:blipFill>
          <a:blip r:embed="rId3">
            <a:extLst>
              <a:ext uri="{28A0092B-C50C-407E-A947-70E740481C1C}">
                <a14:useLocalDpi xmlns:a14="http://schemas.microsoft.com/office/drawing/2010/main" val="0"/>
              </a:ext>
            </a:extLst>
          </a:blip>
          <a:srcRect l="20370" r="20370"/>
          <a:stretch/>
        </p:blipFill>
        <p:spPr>
          <a:xfrm>
            <a:off x="6096001" y="-1"/>
            <a:ext cx="6096000" cy="6858001"/>
          </a:xfrm>
          <a:prstGeom prst="rect">
            <a:avLst/>
          </a:prstGeom>
        </p:spPr>
      </p:pic>
      <p:sp>
        <p:nvSpPr>
          <p:cNvPr id="3" name="Date Placeholder 2">
            <a:extLst>
              <a:ext uri="{FF2B5EF4-FFF2-40B4-BE49-F238E27FC236}">
                <a16:creationId xmlns:a16="http://schemas.microsoft.com/office/drawing/2014/main" id="{86C90797-6EDA-A17E-59E1-0930B5AD70FD}"/>
              </a:ext>
            </a:extLst>
          </p:cNvPr>
          <p:cNvSpPr>
            <a:spLocks noGrp="1"/>
          </p:cNvSpPr>
          <p:nvPr>
            <p:ph type="dt" sz="half" idx="10"/>
          </p:nvPr>
        </p:nvSpPr>
        <p:spPr/>
        <p:txBody>
          <a:bodyPr/>
          <a:lstStyle/>
          <a:p>
            <a:fld id="{085A484A-4994-4FD1-8081-A6DFE59FB542}" type="datetimeFigureOut">
              <a:rPr lang="en-US" smtClean="0"/>
              <a:t>3/28/2023</a:t>
            </a:fld>
            <a:endParaRPr lang="en-US"/>
          </a:p>
        </p:txBody>
      </p:sp>
      <p:sp>
        <p:nvSpPr>
          <p:cNvPr id="4" name="Footer Placeholder 3">
            <a:extLst>
              <a:ext uri="{FF2B5EF4-FFF2-40B4-BE49-F238E27FC236}">
                <a16:creationId xmlns:a16="http://schemas.microsoft.com/office/drawing/2014/main" id="{662AD629-A1DD-2935-F7D8-B121AE91240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19C997-10DE-48F7-1B88-5BD7426ACA94}"/>
              </a:ext>
            </a:extLst>
          </p:cNvPr>
          <p:cNvSpPr>
            <a:spLocks noGrp="1"/>
          </p:cNvSpPr>
          <p:nvPr>
            <p:ph type="sldNum" sz="quarter" idx="12"/>
          </p:nvPr>
        </p:nvSpPr>
        <p:spPr/>
        <p:txBody>
          <a:bodyPr/>
          <a:lstStyle/>
          <a:p>
            <a:fld id="{39CB8EA7-AC1C-48F5-86A9-7CEEB175C68E}" type="slidenum">
              <a:rPr lang="en-US" smtClean="0"/>
              <a:t>‹#›</a:t>
            </a:fld>
            <a:endParaRPr lang="en-US"/>
          </a:p>
        </p:txBody>
      </p:sp>
      <p:sp>
        <p:nvSpPr>
          <p:cNvPr id="8" name="Text Placeholder 7">
            <a:extLst>
              <a:ext uri="{FF2B5EF4-FFF2-40B4-BE49-F238E27FC236}">
                <a16:creationId xmlns:a16="http://schemas.microsoft.com/office/drawing/2014/main" id="{6998E659-E359-5DA5-5CAD-45378FA8AD53}"/>
              </a:ext>
            </a:extLst>
          </p:cNvPr>
          <p:cNvSpPr>
            <a:spLocks noGrp="1"/>
          </p:cNvSpPr>
          <p:nvPr>
            <p:ph type="body" sz="quarter" idx="13"/>
          </p:nvPr>
        </p:nvSpPr>
        <p:spPr>
          <a:xfrm>
            <a:off x="446314" y="2960917"/>
            <a:ext cx="5068888" cy="2772002"/>
          </a:xfrm>
        </p:spPr>
        <p:txBody>
          <a:bodyPr>
            <a:normAutofit/>
          </a:bodyPr>
          <a:lstStyle>
            <a:lvl1pPr>
              <a:defRPr sz="1600">
                <a:latin typeface="Work Sans Light" pitchFamily="2" charset="0"/>
              </a:defRPr>
            </a:lvl1pPr>
            <a:lvl2pPr>
              <a:defRPr sz="1600">
                <a:latin typeface="Work Sans Light" pitchFamily="2" charset="0"/>
              </a:defRPr>
            </a:lvl2pPr>
            <a:lvl3pPr>
              <a:defRPr sz="1600">
                <a:latin typeface="Work Sans Light" pitchFamily="2" charset="0"/>
              </a:defRPr>
            </a:lvl3pPr>
            <a:lvl4pPr>
              <a:defRPr sz="1600">
                <a:latin typeface="Work Sans Light" pitchFamily="2" charset="0"/>
              </a:defRPr>
            </a:lvl4pPr>
            <a:lvl5pPr>
              <a:defRPr sz="1600">
                <a:latin typeface="Work Sans Ligh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ángulo 5">
            <a:extLst>
              <a:ext uri="{FF2B5EF4-FFF2-40B4-BE49-F238E27FC236}">
                <a16:creationId xmlns:a16="http://schemas.microsoft.com/office/drawing/2014/main" id="{002543A1-89BC-8B3C-9CF4-7C3744FA4A20}"/>
              </a:ext>
            </a:extLst>
          </p:cNvPr>
          <p:cNvSpPr/>
          <p:nvPr userDrawn="1"/>
        </p:nvSpPr>
        <p:spPr>
          <a:xfrm>
            <a:off x="460829" y="2483179"/>
            <a:ext cx="5068887" cy="31659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1934D0-1CD7-0671-4544-417C976EAA97}"/>
              </a:ext>
            </a:extLst>
          </p:cNvPr>
          <p:cNvSpPr>
            <a:spLocks noGrp="1"/>
          </p:cNvSpPr>
          <p:nvPr>
            <p:ph type="title"/>
          </p:nvPr>
        </p:nvSpPr>
        <p:spPr>
          <a:xfrm>
            <a:off x="446314" y="1461523"/>
            <a:ext cx="5068888" cy="1325563"/>
          </a:xfrm>
        </p:spPr>
        <p:txBody>
          <a:bodyPr/>
          <a:lstStyle>
            <a:lvl1pPr>
              <a:defRPr>
                <a:solidFill>
                  <a:srgbClr val="39A900"/>
                </a:solidFill>
              </a:defRPr>
            </a:lvl1pPr>
          </a:lstStyle>
          <a:p>
            <a:r>
              <a:rPr lang="en-US"/>
              <a:t>Click to edit Master title style</a:t>
            </a:r>
            <a:endParaRPr lang="en-US" dirty="0"/>
          </a:p>
        </p:txBody>
      </p:sp>
    </p:spTree>
    <p:extLst>
      <p:ext uri="{BB962C8B-B14F-4D97-AF65-F5344CB8AC3E}">
        <p14:creationId xmlns:p14="http://schemas.microsoft.com/office/powerpoint/2010/main" val="20145361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36986B-7294-97A1-B828-DEC662FBEF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DFA7F2-622C-C200-42CC-F9641F365F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DCA37B-74F6-8E3C-237A-682CBD35DC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5A484A-4994-4FD1-8081-A6DFE59FB542}" type="datetimeFigureOut">
              <a:rPr lang="en-US" smtClean="0"/>
              <a:t>3/28/2023</a:t>
            </a:fld>
            <a:endParaRPr lang="en-US"/>
          </a:p>
        </p:txBody>
      </p:sp>
      <p:sp>
        <p:nvSpPr>
          <p:cNvPr id="5" name="Footer Placeholder 4">
            <a:extLst>
              <a:ext uri="{FF2B5EF4-FFF2-40B4-BE49-F238E27FC236}">
                <a16:creationId xmlns:a16="http://schemas.microsoft.com/office/drawing/2014/main" id="{A626D71A-F930-13D1-4BC9-012371A766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8D70326-BB4D-3071-EC15-0BE27637FB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CB8EA7-AC1C-48F5-86A9-7CEEB175C68E}" type="slidenum">
              <a:rPr lang="en-US" smtClean="0"/>
              <a:t>‹#›</a:t>
            </a:fld>
            <a:endParaRPr lang="en-US"/>
          </a:p>
        </p:txBody>
      </p:sp>
    </p:spTree>
    <p:extLst>
      <p:ext uri="{BB962C8B-B14F-4D97-AF65-F5344CB8AC3E}">
        <p14:creationId xmlns:p14="http://schemas.microsoft.com/office/powerpoint/2010/main" val="608968155"/>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62" r:id="rId3"/>
    <p:sldLayoutId id="2147483663" r:id="rId4"/>
    <p:sldLayoutId id="2147483673" r:id="rId5"/>
    <p:sldLayoutId id="2147483661" r:id="rId6"/>
    <p:sldLayoutId id="2147483667" r:id="rId7"/>
    <p:sldLayoutId id="2147483669" r:id="rId8"/>
    <p:sldLayoutId id="2147483668" r:id="rId9"/>
    <p:sldLayoutId id="2147483670" r:id="rId10"/>
    <p:sldLayoutId id="2147483671" r:id="rId11"/>
    <p:sldLayoutId id="2147483672" r:id="rId12"/>
    <p:sldLayoutId id="2147483652" r:id="rId13"/>
    <p:sldLayoutId id="2147483653" r:id="rId14"/>
    <p:sldLayoutId id="2147483650" r:id="rId15"/>
    <p:sldLayoutId id="2147483655" r:id="rId16"/>
    <p:sldLayoutId id="2147483651" r:id="rId17"/>
    <p:sldLayoutId id="2147483654" r:id="rId18"/>
    <p:sldLayoutId id="2147483656" r:id="rId19"/>
    <p:sldLayoutId id="2147483657" r:id="rId20"/>
    <p:sldLayoutId id="2147483658" r:id="rId21"/>
    <p:sldLayoutId id="2147483659"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slide" Target="slide7.xml"/><Relationship Id="rId7" Type="http://schemas.openxmlformats.org/officeDocument/2006/relationships/slide" Target="slide15.xml"/><Relationship Id="rId2" Type="http://schemas.openxmlformats.org/officeDocument/2006/relationships/slide" Target="slide5.xml"/><Relationship Id="rId1" Type="http://schemas.openxmlformats.org/officeDocument/2006/relationships/slideLayout" Target="../slideLayouts/slideLayout6.xml"/><Relationship Id="rId6" Type="http://schemas.openxmlformats.org/officeDocument/2006/relationships/slide" Target="slide12.xml"/><Relationship Id="rId5" Type="http://schemas.openxmlformats.org/officeDocument/2006/relationships/slide" Target="slide10.xml"/><Relationship Id="rId10" Type="http://schemas.openxmlformats.org/officeDocument/2006/relationships/slide" Target="slide18.xml"/><Relationship Id="rId4" Type="http://schemas.openxmlformats.org/officeDocument/2006/relationships/slide" Target="slide8.xml"/><Relationship Id="rId9" Type="http://schemas.openxmlformats.org/officeDocument/2006/relationships/slide" Target="slide1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slide" Target="slide35.xml"/><Relationship Id="rId3" Type="http://schemas.openxmlformats.org/officeDocument/2006/relationships/slide" Target="slide27.xml"/><Relationship Id="rId7" Type="http://schemas.openxmlformats.org/officeDocument/2006/relationships/slide" Target="slide33.xml"/><Relationship Id="rId12" Type="http://schemas.openxmlformats.org/officeDocument/2006/relationships/slide" Target="slide43.xml"/><Relationship Id="rId2" Type="http://schemas.openxmlformats.org/officeDocument/2006/relationships/slide" Target="slide23.xml"/><Relationship Id="rId1" Type="http://schemas.openxmlformats.org/officeDocument/2006/relationships/slideLayout" Target="../slideLayouts/slideLayout6.xml"/><Relationship Id="rId6" Type="http://schemas.openxmlformats.org/officeDocument/2006/relationships/slide" Target="slide32.xml"/><Relationship Id="rId11" Type="http://schemas.openxmlformats.org/officeDocument/2006/relationships/slide" Target="slide41.xml"/><Relationship Id="rId5" Type="http://schemas.openxmlformats.org/officeDocument/2006/relationships/slide" Target="slide31.xml"/><Relationship Id="rId10" Type="http://schemas.openxmlformats.org/officeDocument/2006/relationships/slide" Target="slide38.xml"/><Relationship Id="rId4" Type="http://schemas.openxmlformats.org/officeDocument/2006/relationships/slide" Target="slide30.xml"/><Relationship Id="rId9" Type="http://schemas.openxmlformats.org/officeDocument/2006/relationships/slide" Target="slide36.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slide" Target="slide49.xml"/><Relationship Id="rId2" Type="http://schemas.openxmlformats.org/officeDocument/2006/relationships/slide" Target="slide45.xml"/><Relationship Id="rId1" Type="http://schemas.openxmlformats.org/officeDocument/2006/relationships/slideLayout" Target="../slideLayouts/slideLayout6.xml"/><Relationship Id="rId4" Type="http://schemas.openxmlformats.org/officeDocument/2006/relationships/slide" Target="slide53.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31D339-0D8E-BA08-2C3D-22FB004ADB73}"/>
              </a:ext>
            </a:extLst>
          </p:cNvPr>
          <p:cNvSpPr>
            <a:spLocks noGrp="1"/>
          </p:cNvSpPr>
          <p:nvPr>
            <p:ph type="ctrTitle"/>
          </p:nvPr>
        </p:nvSpPr>
        <p:spPr>
          <a:xfrm>
            <a:off x="1524000" y="1041400"/>
            <a:ext cx="9144000" cy="2387600"/>
          </a:xfrm>
        </p:spPr>
        <p:txBody>
          <a:bodyPr/>
          <a:lstStyle/>
          <a:p>
            <a:r>
              <a:rPr lang="es-CO" b="1" dirty="0"/>
              <a:t>API REST</a:t>
            </a:r>
            <a:endParaRPr lang="en-US" b="1" dirty="0"/>
          </a:p>
        </p:txBody>
      </p:sp>
      <p:sp>
        <p:nvSpPr>
          <p:cNvPr id="5" name="Subtitle 4">
            <a:extLst>
              <a:ext uri="{FF2B5EF4-FFF2-40B4-BE49-F238E27FC236}">
                <a16:creationId xmlns:a16="http://schemas.microsoft.com/office/drawing/2014/main" id="{0A39F846-25A6-AAE1-B827-868E9626D4AE}"/>
              </a:ext>
            </a:extLst>
          </p:cNvPr>
          <p:cNvSpPr>
            <a:spLocks noGrp="1"/>
          </p:cNvSpPr>
          <p:nvPr>
            <p:ph type="subTitle" idx="1"/>
          </p:nvPr>
        </p:nvSpPr>
        <p:spPr>
          <a:xfrm>
            <a:off x="1524000" y="3950382"/>
            <a:ext cx="9144000" cy="1655762"/>
          </a:xfrm>
        </p:spPr>
        <p:txBody>
          <a:bodyPr/>
          <a:lstStyle/>
          <a:p>
            <a:r>
              <a:rPr lang="en-US" dirty="0" err="1"/>
              <a:t>Servicio</a:t>
            </a:r>
            <a:r>
              <a:rPr lang="en-US" dirty="0"/>
              <a:t> Nacional de </a:t>
            </a:r>
            <a:r>
              <a:rPr lang="en-US" dirty="0" err="1"/>
              <a:t>Aprendizaje</a:t>
            </a:r>
            <a:r>
              <a:rPr lang="en-US" dirty="0"/>
              <a:t> SENA</a:t>
            </a:r>
          </a:p>
          <a:p>
            <a:r>
              <a:rPr lang="en-US" dirty="0" err="1"/>
              <a:t>Centreo</a:t>
            </a:r>
            <a:r>
              <a:rPr lang="en-US" dirty="0"/>
              <a:t> de </a:t>
            </a:r>
            <a:r>
              <a:rPr lang="en-US" dirty="0" err="1"/>
              <a:t>Servicios</a:t>
            </a:r>
            <a:r>
              <a:rPr lang="en-US" dirty="0"/>
              <a:t> de </a:t>
            </a:r>
            <a:r>
              <a:rPr lang="en-US" dirty="0" err="1"/>
              <a:t>Gestión</a:t>
            </a:r>
            <a:r>
              <a:rPr lang="en-US" dirty="0"/>
              <a:t> </a:t>
            </a:r>
            <a:r>
              <a:rPr lang="en-US" dirty="0" err="1"/>
              <a:t>Empresarial</a:t>
            </a:r>
            <a:r>
              <a:rPr lang="en-US" dirty="0"/>
              <a:t> (CESGE)</a:t>
            </a:r>
          </a:p>
          <a:p>
            <a:r>
              <a:rPr lang="en-US" dirty="0"/>
              <a:t>2023-I</a:t>
            </a:r>
          </a:p>
          <a:p>
            <a:endParaRPr lang="en-US" dirty="0"/>
          </a:p>
        </p:txBody>
      </p:sp>
    </p:spTree>
    <p:extLst>
      <p:ext uri="{BB962C8B-B14F-4D97-AF65-F5344CB8AC3E}">
        <p14:creationId xmlns:p14="http://schemas.microsoft.com/office/powerpoint/2010/main" val="10180018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B64D-C2BF-57C5-7F68-32FB82BDB085}"/>
              </a:ext>
            </a:extLst>
          </p:cNvPr>
          <p:cNvSpPr>
            <a:spLocks noGrp="1"/>
          </p:cNvSpPr>
          <p:nvPr>
            <p:ph type="title"/>
          </p:nvPr>
        </p:nvSpPr>
        <p:spPr/>
        <p:txBody>
          <a:bodyPr/>
          <a:lstStyle/>
          <a:p>
            <a:pPr algn="ctr"/>
            <a:r>
              <a:rPr lang="es-CO" b="1" dirty="0"/>
              <a:t>REST</a:t>
            </a:r>
            <a:endParaRPr lang="en-US" b="1" dirty="0"/>
          </a:p>
        </p:txBody>
      </p:sp>
      <p:pic>
        <p:nvPicPr>
          <p:cNvPr id="11" name="Picture 2" descr="Roy Fielding | Roy Fielding after his keynote speech at Jazo… | Flickr">
            <a:extLst>
              <a:ext uri="{FF2B5EF4-FFF2-40B4-BE49-F238E27FC236}">
                <a16:creationId xmlns:a16="http://schemas.microsoft.com/office/drawing/2014/main" id="{FCC1F7B1-6988-DC98-D39E-A293A7B784D3}"/>
              </a:ext>
            </a:extLst>
          </p:cNvPr>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t="-12403" b="-12403"/>
          <a:stretch/>
        </p:blipFill>
        <p:spPr bwMode="auto">
          <a:xfrm>
            <a:off x="990600" y="1825625"/>
            <a:ext cx="5181600" cy="4351338"/>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11">
            <a:extLst>
              <a:ext uri="{FF2B5EF4-FFF2-40B4-BE49-F238E27FC236}">
                <a16:creationId xmlns:a16="http://schemas.microsoft.com/office/drawing/2014/main" id="{C95221BB-CA99-44A2-9443-908D65F7553C}"/>
              </a:ext>
            </a:extLst>
          </p:cNvPr>
          <p:cNvSpPr>
            <a:spLocks noGrp="1"/>
          </p:cNvSpPr>
          <p:nvPr>
            <p:ph sz="half" idx="2"/>
          </p:nvPr>
        </p:nvSpPr>
        <p:spPr/>
        <p:txBody>
          <a:bodyPr anchor="ctr"/>
          <a:lstStyle/>
          <a:p>
            <a:pPr algn="just"/>
            <a:r>
              <a:rPr lang="es-MX" dirty="0"/>
              <a:t>La transferencia de estado representacional (REST) es una arquitectura de software que impone condiciones sobre cómo debe funcionar una API. En un principio, REST se creó como una guía para administrar la comunicación en una red compleja como Internet.</a:t>
            </a:r>
            <a:endParaRPr lang="en-US" dirty="0"/>
          </a:p>
        </p:txBody>
      </p:sp>
    </p:spTree>
    <p:extLst>
      <p:ext uri="{BB962C8B-B14F-4D97-AF65-F5344CB8AC3E}">
        <p14:creationId xmlns:p14="http://schemas.microsoft.com/office/powerpoint/2010/main" val="489598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B64D-C2BF-57C5-7F68-32FB82BDB085}"/>
              </a:ext>
            </a:extLst>
          </p:cNvPr>
          <p:cNvSpPr>
            <a:spLocks noGrp="1"/>
          </p:cNvSpPr>
          <p:nvPr>
            <p:ph type="title"/>
          </p:nvPr>
        </p:nvSpPr>
        <p:spPr/>
        <p:txBody>
          <a:bodyPr/>
          <a:lstStyle/>
          <a:p>
            <a:pPr algn="ctr"/>
            <a:r>
              <a:rPr lang="es-CO" dirty="0"/>
              <a:t>REST</a:t>
            </a:r>
            <a:endParaRPr lang="en-US" dirty="0"/>
          </a:p>
        </p:txBody>
      </p:sp>
      <p:sp>
        <p:nvSpPr>
          <p:cNvPr id="5" name="Content Placeholder 4">
            <a:extLst>
              <a:ext uri="{FF2B5EF4-FFF2-40B4-BE49-F238E27FC236}">
                <a16:creationId xmlns:a16="http://schemas.microsoft.com/office/drawing/2014/main" id="{AA024D85-C207-7EB3-583F-6FC90DB89F21}"/>
              </a:ext>
            </a:extLst>
          </p:cNvPr>
          <p:cNvSpPr>
            <a:spLocks noGrp="1"/>
          </p:cNvSpPr>
          <p:nvPr>
            <p:ph type="body" sz="quarter" idx="10"/>
          </p:nvPr>
        </p:nvSpPr>
        <p:spPr/>
        <p:txBody>
          <a:bodyPr/>
          <a:lstStyle/>
          <a:p>
            <a:pPr algn="just"/>
            <a:r>
              <a:rPr lang="es-MX" dirty="0"/>
              <a:t>Los desarrolladores de API pueden diseñar API por medio de varias arquitecturas diferentes. </a:t>
            </a:r>
          </a:p>
          <a:p>
            <a:pPr algn="just"/>
            <a:r>
              <a:rPr lang="es-MX" dirty="0"/>
              <a:t>Las API que siguen el estilo arquitectónico de REST se llaman API REST. </a:t>
            </a:r>
          </a:p>
          <a:p>
            <a:pPr algn="just"/>
            <a:r>
              <a:rPr lang="es-MX" dirty="0"/>
              <a:t>Los servicios web que implementan una arquitectura de REST son llamados servicios web RESTful. </a:t>
            </a:r>
          </a:p>
          <a:p>
            <a:pPr algn="just"/>
            <a:r>
              <a:rPr lang="es-MX" dirty="0"/>
              <a:t>El término API RESTful suele referirse a las API web RESTful. </a:t>
            </a:r>
          </a:p>
          <a:p>
            <a:pPr algn="just"/>
            <a:r>
              <a:rPr lang="es-MX" dirty="0"/>
              <a:t>Los términos API REST y API RESTful se pueden utilizar de forma intercambiable.</a:t>
            </a:r>
            <a:endParaRPr lang="en-US" dirty="0"/>
          </a:p>
        </p:txBody>
      </p:sp>
    </p:spTree>
    <p:extLst>
      <p:ext uri="{BB962C8B-B14F-4D97-AF65-F5344CB8AC3E}">
        <p14:creationId xmlns:p14="http://schemas.microsoft.com/office/powerpoint/2010/main" val="25611627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B64D-C2BF-57C5-7F68-32FB82BDB085}"/>
              </a:ext>
            </a:extLst>
          </p:cNvPr>
          <p:cNvSpPr>
            <a:spLocks noGrp="1"/>
          </p:cNvSpPr>
          <p:nvPr>
            <p:ph type="title"/>
          </p:nvPr>
        </p:nvSpPr>
        <p:spPr/>
        <p:txBody>
          <a:bodyPr/>
          <a:lstStyle/>
          <a:p>
            <a:pPr algn="ctr"/>
            <a:r>
              <a:rPr lang="es-CO" dirty="0"/>
              <a:t>Principios REST</a:t>
            </a:r>
            <a:endParaRPr lang="en-US" dirty="0"/>
          </a:p>
        </p:txBody>
      </p:sp>
      <p:pic>
        <p:nvPicPr>
          <p:cNvPr id="2050" name="Picture 2" descr="What is REST? – ITPFED">
            <a:extLst>
              <a:ext uri="{FF2B5EF4-FFF2-40B4-BE49-F238E27FC236}">
                <a16:creationId xmlns:a16="http://schemas.microsoft.com/office/drawing/2014/main" id="{09E7B462-1428-0ACB-B559-7F838DB55462}"/>
              </a:ext>
            </a:extLst>
          </p:cNvPr>
          <p:cNvPicPr>
            <a:picLocks noGrp="1" noChangeAspect="1" noChangeArrowheads="1"/>
          </p:cNvPicPr>
          <p:nvPr>
            <p:ph idx="4294967295"/>
          </p:nvPr>
        </p:nvPicPr>
        <p:blipFill>
          <a:blip r:embed="rId2">
            <a:clrChange>
              <a:clrFrom>
                <a:srgbClr val="FDFDFF"/>
              </a:clrFrom>
              <a:clrTo>
                <a:srgbClr val="FDFD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05075" y="1174750"/>
            <a:ext cx="7181850" cy="5546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4765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B64D-C2BF-57C5-7F68-32FB82BDB085}"/>
              </a:ext>
            </a:extLst>
          </p:cNvPr>
          <p:cNvSpPr>
            <a:spLocks noGrp="1"/>
          </p:cNvSpPr>
          <p:nvPr>
            <p:ph type="title"/>
          </p:nvPr>
        </p:nvSpPr>
        <p:spPr/>
        <p:txBody>
          <a:bodyPr/>
          <a:lstStyle/>
          <a:p>
            <a:pPr algn="ctr"/>
            <a:r>
              <a:rPr lang="es-CO" dirty="0"/>
              <a:t>Principios REST</a:t>
            </a:r>
            <a:endParaRPr lang="en-US" dirty="0"/>
          </a:p>
        </p:txBody>
      </p:sp>
      <p:sp>
        <p:nvSpPr>
          <p:cNvPr id="5" name="Content Placeholder 4">
            <a:extLst>
              <a:ext uri="{FF2B5EF4-FFF2-40B4-BE49-F238E27FC236}">
                <a16:creationId xmlns:a16="http://schemas.microsoft.com/office/drawing/2014/main" id="{AA024D85-C207-7EB3-583F-6FC90DB89F21}"/>
              </a:ext>
            </a:extLst>
          </p:cNvPr>
          <p:cNvSpPr>
            <a:spLocks noGrp="1"/>
          </p:cNvSpPr>
          <p:nvPr>
            <p:ph type="body" sz="quarter" idx="10"/>
          </p:nvPr>
        </p:nvSpPr>
        <p:spPr/>
        <p:txBody>
          <a:bodyPr>
            <a:normAutofit/>
          </a:bodyPr>
          <a:lstStyle/>
          <a:p>
            <a:pPr algn="just"/>
            <a:r>
              <a:rPr lang="es-MX" b="1" dirty="0"/>
              <a:t>Interfaz uniforme:</a:t>
            </a:r>
            <a:r>
              <a:rPr lang="es-MX" dirty="0"/>
              <a:t> el servidor transfiere información en un formato estándar.</a:t>
            </a:r>
          </a:p>
          <a:p>
            <a:pPr algn="just"/>
            <a:r>
              <a:rPr lang="es-MX" b="1" dirty="0"/>
              <a:t>Tecnología sin estado (</a:t>
            </a:r>
            <a:r>
              <a:rPr lang="es-MX" b="1" dirty="0" err="1"/>
              <a:t>Stateless</a:t>
            </a:r>
            <a:r>
              <a:rPr lang="es-MX" b="1" dirty="0"/>
              <a:t>):</a:t>
            </a:r>
            <a:r>
              <a:rPr lang="es-MX" dirty="0"/>
              <a:t> el servidor completa todas las solicitudes del cliente independientemente de todas las solicitudes anteriores. Los clientes pueden solicitar recursos en cualquier orden, y todas las solicitudes son sin estado. </a:t>
            </a:r>
          </a:p>
          <a:p>
            <a:pPr algn="just"/>
            <a:r>
              <a:rPr lang="es-MX" b="1" dirty="0"/>
              <a:t>Sistema por capas:</a:t>
            </a:r>
            <a:r>
              <a:rPr lang="es-MX" dirty="0"/>
              <a:t> En una arquitectura de sistema por capas, el cliente puede conectarse con otros intermediarios autorizados entre el cliente y el servidor y todavía recibirá respuestas del servidor. Los servidores también pueden pasar las solicitudes a otros servidores. </a:t>
            </a:r>
            <a:endParaRPr lang="en-US" dirty="0"/>
          </a:p>
        </p:txBody>
      </p:sp>
    </p:spTree>
    <p:extLst>
      <p:ext uri="{BB962C8B-B14F-4D97-AF65-F5344CB8AC3E}">
        <p14:creationId xmlns:p14="http://schemas.microsoft.com/office/powerpoint/2010/main" val="4169004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B64D-C2BF-57C5-7F68-32FB82BDB085}"/>
              </a:ext>
            </a:extLst>
          </p:cNvPr>
          <p:cNvSpPr>
            <a:spLocks noGrp="1"/>
          </p:cNvSpPr>
          <p:nvPr>
            <p:ph type="title"/>
          </p:nvPr>
        </p:nvSpPr>
        <p:spPr/>
        <p:txBody>
          <a:bodyPr/>
          <a:lstStyle/>
          <a:p>
            <a:pPr algn="ctr"/>
            <a:r>
              <a:rPr lang="es-CO" dirty="0"/>
              <a:t>Principios REST</a:t>
            </a:r>
            <a:endParaRPr lang="en-US" dirty="0"/>
          </a:p>
        </p:txBody>
      </p:sp>
      <p:sp>
        <p:nvSpPr>
          <p:cNvPr id="5" name="Content Placeholder 4">
            <a:extLst>
              <a:ext uri="{FF2B5EF4-FFF2-40B4-BE49-F238E27FC236}">
                <a16:creationId xmlns:a16="http://schemas.microsoft.com/office/drawing/2014/main" id="{AA024D85-C207-7EB3-583F-6FC90DB89F21}"/>
              </a:ext>
            </a:extLst>
          </p:cNvPr>
          <p:cNvSpPr>
            <a:spLocks noGrp="1"/>
          </p:cNvSpPr>
          <p:nvPr>
            <p:ph type="body" sz="quarter" idx="10"/>
          </p:nvPr>
        </p:nvSpPr>
        <p:spPr/>
        <p:txBody>
          <a:bodyPr>
            <a:normAutofit/>
          </a:bodyPr>
          <a:lstStyle/>
          <a:p>
            <a:pPr algn="just"/>
            <a:r>
              <a:rPr lang="es-MX" b="1" dirty="0"/>
              <a:t>Almacenamiento en caché:</a:t>
            </a:r>
            <a:r>
              <a:rPr lang="es-MX" dirty="0"/>
              <a:t> Los servicios web RESTful admiten el almacenamiento en caché, que es el proceso de almacenar algunas respuestas en la memoria caché del cliente o de un intermediario para mejorar el tiempo de respuesta del servidor.</a:t>
            </a:r>
          </a:p>
          <a:p>
            <a:pPr algn="just"/>
            <a:r>
              <a:rPr lang="es-MX" b="1" dirty="0"/>
              <a:t>Código bajo demanda:</a:t>
            </a:r>
            <a:r>
              <a:rPr lang="es-MX" dirty="0"/>
              <a:t> En el estilo de arquitectura de REST, los servidores pueden extender o personalizar temporalmente la funcionalidad del cliente transfiriendo a este el código de programación del software.</a:t>
            </a:r>
          </a:p>
        </p:txBody>
      </p:sp>
    </p:spTree>
    <p:extLst>
      <p:ext uri="{BB962C8B-B14F-4D97-AF65-F5344CB8AC3E}">
        <p14:creationId xmlns:p14="http://schemas.microsoft.com/office/powerpoint/2010/main" val="533343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B64D-C2BF-57C5-7F68-32FB82BDB085}"/>
              </a:ext>
            </a:extLst>
          </p:cNvPr>
          <p:cNvSpPr>
            <a:spLocks noGrp="1"/>
          </p:cNvSpPr>
          <p:nvPr>
            <p:ph type="title"/>
          </p:nvPr>
        </p:nvSpPr>
        <p:spPr/>
        <p:txBody>
          <a:bodyPr/>
          <a:lstStyle/>
          <a:p>
            <a:pPr algn="ctr"/>
            <a:r>
              <a:rPr lang="es-CO" dirty="0"/>
              <a:t>API RESTful</a:t>
            </a:r>
            <a:endParaRPr lang="en-US" dirty="0"/>
          </a:p>
        </p:txBody>
      </p:sp>
      <p:sp>
        <p:nvSpPr>
          <p:cNvPr id="12" name="Content Placeholder 11">
            <a:extLst>
              <a:ext uri="{FF2B5EF4-FFF2-40B4-BE49-F238E27FC236}">
                <a16:creationId xmlns:a16="http://schemas.microsoft.com/office/drawing/2014/main" id="{C95221BB-CA99-44A2-9443-908D65F7553C}"/>
              </a:ext>
            </a:extLst>
          </p:cNvPr>
          <p:cNvSpPr>
            <a:spLocks noGrp="1"/>
          </p:cNvSpPr>
          <p:nvPr>
            <p:ph sz="half" idx="2"/>
          </p:nvPr>
        </p:nvSpPr>
        <p:spPr>
          <a:xfrm>
            <a:off x="6667500" y="1825625"/>
            <a:ext cx="4686300" cy="4351338"/>
          </a:xfrm>
        </p:spPr>
        <p:txBody>
          <a:bodyPr anchor="ctr"/>
          <a:lstStyle/>
          <a:p>
            <a:pPr algn="just"/>
            <a:r>
              <a:rPr lang="es-MX" dirty="0"/>
              <a:t>La API RESTful es una interfaz que dos sistemas de computación utilizan para intercambiar información de manera segura a través de Internet. </a:t>
            </a:r>
            <a:endParaRPr lang="en-US" dirty="0"/>
          </a:p>
        </p:txBody>
      </p:sp>
      <p:sp>
        <p:nvSpPr>
          <p:cNvPr id="13" name="Content Placeholder 12">
            <a:extLst>
              <a:ext uri="{FF2B5EF4-FFF2-40B4-BE49-F238E27FC236}">
                <a16:creationId xmlns:a16="http://schemas.microsoft.com/office/drawing/2014/main" id="{D8C3B4A4-A10A-CD4B-F1B7-2EE9F5C6E590}"/>
              </a:ext>
            </a:extLst>
          </p:cNvPr>
          <p:cNvSpPr>
            <a:spLocks noGrp="1"/>
          </p:cNvSpPr>
          <p:nvPr>
            <p:ph sz="half" idx="1"/>
          </p:nvPr>
        </p:nvSpPr>
        <p:spPr/>
        <p:txBody>
          <a:bodyPr/>
          <a:lstStyle/>
          <a:p>
            <a:endParaRPr lang="en-US"/>
          </a:p>
        </p:txBody>
      </p:sp>
      <p:pic>
        <p:nvPicPr>
          <p:cNvPr id="1028" name="Picture 4" descr="Api web | Encuentra los mejores servicios | Fiverr">
            <a:extLst>
              <a:ext uri="{FF2B5EF4-FFF2-40B4-BE49-F238E27FC236}">
                <a16:creationId xmlns:a16="http://schemas.microsoft.com/office/drawing/2014/main" id="{1F4CD917-764D-D928-3A17-23F2CC94DA65}"/>
              </a:ext>
            </a:extLst>
          </p:cNvPr>
          <p:cNvPicPr>
            <a:picLocks noChangeAspect="1" noChangeArrowheads="1"/>
          </p:cNvPicPr>
          <p:nvPr/>
        </p:nvPicPr>
        <p:blipFill>
          <a:blip r:embed="rId2">
            <a:clrChange>
              <a:clrFrom>
                <a:srgbClr val="F5FAFE"/>
              </a:clrFrom>
              <a:clrTo>
                <a:srgbClr val="F5FAFE">
                  <a:alpha val="0"/>
                </a:srgbClr>
              </a:clrTo>
            </a:clrChange>
            <a:extLst>
              <a:ext uri="{28A0092B-C50C-407E-A947-70E740481C1C}">
                <a14:useLocalDpi xmlns:a14="http://schemas.microsoft.com/office/drawing/2010/main" val="0"/>
              </a:ext>
            </a:extLst>
          </a:blip>
          <a:srcRect/>
          <a:stretch>
            <a:fillRect/>
          </a:stretch>
        </p:blipFill>
        <p:spPr bwMode="auto">
          <a:xfrm>
            <a:off x="190500" y="2567781"/>
            <a:ext cx="6477000" cy="2867025"/>
          </a:xfrm>
          <a:prstGeom prst="rect">
            <a:avLst/>
          </a:prstGeom>
          <a:solidFill>
            <a:srgbClr val="F5FAFE"/>
          </a:solidFill>
        </p:spPr>
      </p:pic>
    </p:spTree>
    <p:extLst>
      <p:ext uri="{BB962C8B-B14F-4D97-AF65-F5344CB8AC3E}">
        <p14:creationId xmlns:p14="http://schemas.microsoft.com/office/powerpoint/2010/main" val="2616695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B64D-C2BF-57C5-7F68-32FB82BDB085}"/>
              </a:ext>
            </a:extLst>
          </p:cNvPr>
          <p:cNvSpPr>
            <a:spLocks noGrp="1"/>
          </p:cNvSpPr>
          <p:nvPr>
            <p:ph type="title"/>
          </p:nvPr>
        </p:nvSpPr>
        <p:spPr/>
        <p:txBody>
          <a:bodyPr/>
          <a:lstStyle/>
          <a:p>
            <a:pPr algn="ctr"/>
            <a:r>
              <a:rPr lang="es-CO" dirty="0"/>
              <a:t>Beneficios API RESTful</a:t>
            </a:r>
            <a:endParaRPr lang="en-US" dirty="0"/>
          </a:p>
        </p:txBody>
      </p:sp>
      <p:sp>
        <p:nvSpPr>
          <p:cNvPr id="5" name="Content Placeholder 4">
            <a:extLst>
              <a:ext uri="{FF2B5EF4-FFF2-40B4-BE49-F238E27FC236}">
                <a16:creationId xmlns:a16="http://schemas.microsoft.com/office/drawing/2014/main" id="{AA024D85-C207-7EB3-583F-6FC90DB89F21}"/>
              </a:ext>
            </a:extLst>
          </p:cNvPr>
          <p:cNvSpPr>
            <a:spLocks noGrp="1"/>
          </p:cNvSpPr>
          <p:nvPr>
            <p:ph type="body" sz="quarter" idx="10"/>
          </p:nvPr>
        </p:nvSpPr>
        <p:spPr/>
        <p:txBody>
          <a:bodyPr>
            <a:normAutofit/>
          </a:bodyPr>
          <a:lstStyle/>
          <a:p>
            <a:pPr algn="just"/>
            <a:r>
              <a:rPr lang="es-MX" b="1" dirty="0"/>
              <a:t>Escalabilidad: </a:t>
            </a:r>
            <a:r>
              <a:rPr lang="es-MX" dirty="0"/>
              <a:t>REST optimiza las interacciones entre el cliente y el servidor. La tecnología sin estado elimina la carga del servidor porque este no debe retener la información de solicitudes pasadas del cliente. </a:t>
            </a:r>
          </a:p>
          <a:p>
            <a:pPr algn="just"/>
            <a:r>
              <a:rPr lang="es-MX" b="1" dirty="0"/>
              <a:t>Flexibilidad: </a:t>
            </a:r>
            <a:r>
              <a:rPr lang="es-MX" dirty="0"/>
              <a:t>Los servicios web RESTful admiten una separación total entre el cliente y el servidor: cada parte puede evolucionar de manera independiente y los cambios de la plataforma o la tecnología en la aplicación del servidor no afectan la aplicación del cliente.</a:t>
            </a:r>
          </a:p>
          <a:p>
            <a:pPr algn="just"/>
            <a:r>
              <a:rPr lang="es-MX" b="1" dirty="0"/>
              <a:t>Independencia:</a:t>
            </a:r>
            <a:r>
              <a:rPr lang="es-MX" dirty="0"/>
              <a:t> Las API REST son independientes de la tecnología que se utiliza. </a:t>
            </a:r>
          </a:p>
        </p:txBody>
      </p:sp>
    </p:spTree>
    <p:extLst>
      <p:ext uri="{BB962C8B-B14F-4D97-AF65-F5344CB8AC3E}">
        <p14:creationId xmlns:p14="http://schemas.microsoft.com/office/powerpoint/2010/main" val="24166416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B64D-C2BF-57C5-7F68-32FB82BDB085}"/>
              </a:ext>
            </a:extLst>
          </p:cNvPr>
          <p:cNvSpPr>
            <a:spLocks noGrp="1"/>
          </p:cNvSpPr>
          <p:nvPr>
            <p:ph type="title"/>
          </p:nvPr>
        </p:nvSpPr>
        <p:spPr/>
        <p:txBody>
          <a:bodyPr/>
          <a:lstStyle/>
          <a:p>
            <a:pPr algn="ctr"/>
            <a:r>
              <a:rPr lang="es-CO" dirty="0"/>
              <a:t>¿Cómo funcionan las API RESTful?</a:t>
            </a:r>
            <a:endParaRPr lang="en-US" dirty="0"/>
          </a:p>
        </p:txBody>
      </p:sp>
      <p:sp>
        <p:nvSpPr>
          <p:cNvPr id="5" name="Content Placeholder 4">
            <a:extLst>
              <a:ext uri="{FF2B5EF4-FFF2-40B4-BE49-F238E27FC236}">
                <a16:creationId xmlns:a16="http://schemas.microsoft.com/office/drawing/2014/main" id="{AA024D85-C207-7EB3-583F-6FC90DB89F21}"/>
              </a:ext>
            </a:extLst>
          </p:cNvPr>
          <p:cNvSpPr>
            <a:spLocks noGrp="1"/>
          </p:cNvSpPr>
          <p:nvPr>
            <p:ph type="body" sz="quarter" idx="10"/>
          </p:nvPr>
        </p:nvSpPr>
        <p:spPr/>
        <p:txBody>
          <a:bodyPr>
            <a:normAutofit/>
          </a:bodyPr>
          <a:lstStyle/>
          <a:p>
            <a:pPr marL="514350" indent="-514350" algn="just">
              <a:buFont typeface="+mj-lt"/>
              <a:buAutoNum type="arabicPeriod"/>
            </a:pPr>
            <a:r>
              <a:rPr lang="es-MX" b="1" dirty="0"/>
              <a:t>El cliente envía una solicitud al servidor: </a:t>
            </a:r>
            <a:r>
              <a:rPr lang="es-MX" dirty="0"/>
              <a:t>El cliente sigue la documentación de la API para dar formato a la solicitud de una manera que el servidor comprenda.</a:t>
            </a:r>
          </a:p>
          <a:p>
            <a:pPr marL="514350" indent="-514350" algn="just">
              <a:buFont typeface="+mj-lt"/>
              <a:buAutoNum type="arabicPeriod"/>
            </a:pPr>
            <a:r>
              <a:rPr lang="es-MX" b="1" dirty="0"/>
              <a:t>El servidor autentica al cliente y confirma que este tiene el derecho de hacer dicha solicitud.</a:t>
            </a:r>
          </a:p>
          <a:p>
            <a:pPr marL="514350" indent="-514350" algn="just">
              <a:buFont typeface="+mj-lt"/>
              <a:buAutoNum type="arabicPeriod"/>
            </a:pPr>
            <a:r>
              <a:rPr lang="es-MX" b="1" dirty="0"/>
              <a:t>El servidor recibe la solicitud y la procesa internamente.</a:t>
            </a:r>
          </a:p>
          <a:p>
            <a:pPr marL="514350" indent="-514350" algn="just">
              <a:buFont typeface="+mj-lt"/>
              <a:buAutoNum type="arabicPeriod"/>
            </a:pPr>
            <a:r>
              <a:rPr lang="es-MX" b="1" dirty="0"/>
              <a:t>El servidor retorna una respuesta al cliente: </a:t>
            </a:r>
            <a:r>
              <a:rPr lang="es-MX" dirty="0"/>
              <a:t>Esta respuesta contiene información que dice al cliente si la solicitud se procesó de manera correcta. La respuesta también incluye cualquier información que el cliente haya solicitado.</a:t>
            </a:r>
          </a:p>
        </p:txBody>
      </p:sp>
    </p:spTree>
    <p:extLst>
      <p:ext uri="{BB962C8B-B14F-4D97-AF65-F5344CB8AC3E}">
        <p14:creationId xmlns:p14="http://schemas.microsoft.com/office/powerpoint/2010/main" val="17362854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B64D-C2BF-57C5-7F68-32FB82BDB085}"/>
              </a:ext>
            </a:extLst>
          </p:cNvPr>
          <p:cNvSpPr>
            <a:spLocks noGrp="1"/>
          </p:cNvSpPr>
          <p:nvPr>
            <p:ph type="title"/>
          </p:nvPr>
        </p:nvSpPr>
        <p:spPr/>
        <p:txBody>
          <a:bodyPr>
            <a:noAutofit/>
          </a:bodyPr>
          <a:lstStyle/>
          <a:p>
            <a:pPr algn="ctr"/>
            <a:r>
              <a:rPr lang="es-CO" sz="4000" dirty="0">
                <a:solidFill>
                  <a:srgbClr val="39A900"/>
                </a:solidFill>
              </a:rPr>
              <a:t>Ejemplos de API </a:t>
            </a:r>
            <a:r>
              <a:rPr lang="es-CO" sz="4000" dirty="0" err="1">
                <a:solidFill>
                  <a:srgbClr val="39A900"/>
                </a:solidFill>
              </a:rPr>
              <a:t>RESTful</a:t>
            </a:r>
            <a:endParaRPr lang="en-US" sz="4000" dirty="0">
              <a:solidFill>
                <a:srgbClr val="39A900"/>
              </a:solidFill>
            </a:endParaRPr>
          </a:p>
        </p:txBody>
      </p:sp>
      <p:pic>
        <p:nvPicPr>
          <p:cNvPr id="4" name="Picture 3">
            <a:extLst>
              <a:ext uri="{FF2B5EF4-FFF2-40B4-BE49-F238E27FC236}">
                <a16:creationId xmlns:a16="http://schemas.microsoft.com/office/drawing/2014/main" id="{F5C46977-6F88-4C70-2C23-A1DC0AB06BB9}"/>
              </a:ext>
            </a:extLst>
          </p:cNvPr>
          <p:cNvPicPr>
            <a:picLocks noChangeAspect="1"/>
          </p:cNvPicPr>
          <p:nvPr/>
        </p:nvPicPr>
        <p:blipFill>
          <a:blip r:embed="rId2"/>
          <a:stretch>
            <a:fillRect/>
          </a:stretch>
        </p:blipFill>
        <p:spPr>
          <a:xfrm>
            <a:off x="2252858" y="1279541"/>
            <a:ext cx="7686283" cy="4298917"/>
          </a:xfrm>
          <a:prstGeom prst="rect">
            <a:avLst/>
          </a:prstGeom>
        </p:spPr>
      </p:pic>
    </p:spTree>
    <p:extLst>
      <p:ext uri="{BB962C8B-B14F-4D97-AF65-F5344CB8AC3E}">
        <p14:creationId xmlns:p14="http://schemas.microsoft.com/office/powerpoint/2010/main" val="11685537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B64D-C2BF-57C5-7F68-32FB82BDB085}"/>
              </a:ext>
            </a:extLst>
          </p:cNvPr>
          <p:cNvSpPr>
            <a:spLocks noGrp="1"/>
          </p:cNvSpPr>
          <p:nvPr>
            <p:ph type="title"/>
          </p:nvPr>
        </p:nvSpPr>
        <p:spPr/>
        <p:txBody>
          <a:bodyPr>
            <a:noAutofit/>
          </a:bodyPr>
          <a:lstStyle/>
          <a:p>
            <a:pPr algn="ctr"/>
            <a:r>
              <a:rPr lang="es-CO" sz="4000" dirty="0">
                <a:solidFill>
                  <a:srgbClr val="39A900"/>
                </a:solidFill>
              </a:rPr>
              <a:t>Ejemplos de API </a:t>
            </a:r>
            <a:r>
              <a:rPr lang="es-CO" sz="4000" dirty="0" err="1">
                <a:solidFill>
                  <a:srgbClr val="39A900"/>
                </a:solidFill>
              </a:rPr>
              <a:t>RESTful</a:t>
            </a:r>
            <a:endParaRPr lang="en-US" sz="4000" dirty="0">
              <a:solidFill>
                <a:srgbClr val="39A900"/>
              </a:solidFill>
            </a:endParaRPr>
          </a:p>
        </p:txBody>
      </p:sp>
      <p:pic>
        <p:nvPicPr>
          <p:cNvPr id="5" name="Picture 4">
            <a:extLst>
              <a:ext uri="{FF2B5EF4-FFF2-40B4-BE49-F238E27FC236}">
                <a16:creationId xmlns:a16="http://schemas.microsoft.com/office/drawing/2014/main" id="{4F273DCF-1663-B68C-28A0-1B5DE83777F1}"/>
              </a:ext>
            </a:extLst>
          </p:cNvPr>
          <p:cNvPicPr>
            <a:picLocks noChangeAspect="1"/>
          </p:cNvPicPr>
          <p:nvPr/>
        </p:nvPicPr>
        <p:blipFill>
          <a:blip r:embed="rId2"/>
          <a:stretch>
            <a:fillRect/>
          </a:stretch>
        </p:blipFill>
        <p:spPr>
          <a:xfrm>
            <a:off x="1482981" y="1462088"/>
            <a:ext cx="9226038" cy="5187113"/>
          </a:xfrm>
          <a:prstGeom prst="rect">
            <a:avLst/>
          </a:prstGeom>
        </p:spPr>
      </p:pic>
    </p:spTree>
    <p:extLst>
      <p:ext uri="{BB962C8B-B14F-4D97-AF65-F5344CB8AC3E}">
        <p14:creationId xmlns:p14="http://schemas.microsoft.com/office/powerpoint/2010/main" val="4027037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5FCA4-DF91-6F54-48BB-EB8C0911BC64}"/>
              </a:ext>
            </a:extLst>
          </p:cNvPr>
          <p:cNvSpPr>
            <a:spLocks noGrp="1"/>
          </p:cNvSpPr>
          <p:nvPr>
            <p:ph type="title"/>
          </p:nvPr>
        </p:nvSpPr>
        <p:spPr/>
        <p:txBody>
          <a:bodyPr/>
          <a:lstStyle/>
          <a:p>
            <a:r>
              <a:rPr lang="es-CO" dirty="0"/>
              <a:t>Tabla de contenidos</a:t>
            </a:r>
            <a:endParaRPr lang="en-US" dirty="0"/>
          </a:p>
        </p:txBody>
      </p:sp>
      <p:sp>
        <p:nvSpPr>
          <p:cNvPr id="3" name="Text Placeholder 2">
            <a:extLst>
              <a:ext uri="{FF2B5EF4-FFF2-40B4-BE49-F238E27FC236}">
                <a16:creationId xmlns:a16="http://schemas.microsoft.com/office/drawing/2014/main" id="{4BF4DB91-939D-B00C-3305-F39D2C05A8E8}"/>
              </a:ext>
            </a:extLst>
          </p:cNvPr>
          <p:cNvSpPr>
            <a:spLocks noGrp="1"/>
          </p:cNvSpPr>
          <p:nvPr>
            <p:ph type="body" sz="quarter" idx="10"/>
          </p:nvPr>
        </p:nvSpPr>
        <p:spPr/>
        <p:txBody>
          <a:bodyPr>
            <a:normAutofit/>
          </a:bodyPr>
          <a:lstStyle/>
          <a:p>
            <a:r>
              <a:rPr lang="es-CO" dirty="0">
                <a:hlinkClick r:id="rId2" action="ppaction://hlinksldjump"/>
              </a:rPr>
              <a:t>Introducción</a:t>
            </a:r>
            <a:endParaRPr lang="es-CO" dirty="0"/>
          </a:p>
          <a:p>
            <a:r>
              <a:rPr lang="es-CO" dirty="0">
                <a:hlinkClick r:id="rId3" action="ppaction://hlinksldjump"/>
              </a:rPr>
              <a:t>Consumo de una API REST con Node.js</a:t>
            </a:r>
            <a:endParaRPr lang="es-CO" dirty="0"/>
          </a:p>
          <a:p>
            <a:pPr lvl="1"/>
            <a:r>
              <a:rPr lang="es-CO" dirty="0">
                <a:hlinkClick r:id="rId4" action="ppaction://hlinksldjump"/>
              </a:rPr>
              <a:t>API</a:t>
            </a:r>
            <a:endParaRPr lang="es-CO" dirty="0"/>
          </a:p>
          <a:p>
            <a:pPr lvl="1"/>
            <a:r>
              <a:rPr lang="es-CO" dirty="0">
                <a:hlinkClick r:id="rId5" action="ppaction://hlinksldjump"/>
              </a:rPr>
              <a:t>REST</a:t>
            </a:r>
            <a:endParaRPr lang="es-CO" dirty="0"/>
          </a:p>
          <a:p>
            <a:pPr lvl="1"/>
            <a:r>
              <a:rPr lang="es-CO" dirty="0">
                <a:hlinkClick r:id="rId6" action="ppaction://hlinksldjump"/>
              </a:rPr>
              <a:t>Principios REST</a:t>
            </a:r>
            <a:endParaRPr lang="es-CO" dirty="0"/>
          </a:p>
          <a:p>
            <a:pPr lvl="1"/>
            <a:r>
              <a:rPr lang="es-CO" dirty="0">
                <a:hlinkClick r:id="rId7" action="ppaction://hlinksldjump"/>
              </a:rPr>
              <a:t>API </a:t>
            </a:r>
            <a:r>
              <a:rPr lang="es-CO" dirty="0" err="1">
                <a:hlinkClick r:id="rId7" action="ppaction://hlinksldjump"/>
              </a:rPr>
              <a:t>RESTful</a:t>
            </a:r>
            <a:endParaRPr lang="es-CO" dirty="0"/>
          </a:p>
          <a:p>
            <a:pPr lvl="1"/>
            <a:r>
              <a:rPr lang="es-CO" dirty="0">
                <a:hlinkClick r:id="rId8" action="ppaction://hlinksldjump"/>
              </a:rPr>
              <a:t>Beneficios API </a:t>
            </a:r>
            <a:r>
              <a:rPr lang="es-CO" dirty="0" err="1">
                <a:hlinkClick r:id="rId8" action="ppaction://hlinksldjump"/>
              </a:rPr>
              <a:t>RESTful</a:t>
            </a:r>
            <a:endParaRPr lang="es-CO" dirty="0"/>
          </a:p>
          <a:p>
            <a:pPr lvl="1"/>
            <a:r>
              <a:rPr lang="es-CO" dirty="0">
                <a:hlinkClick r:id="rId9" action="ppaction://hlinksldjump"/>
              </a:rPr>
              <a:t>¿Cómo funcionan las API </a:t>
            </a:r>
            <a:r>
              <a:rPr lang="es-CO" dirty="0" err="1">
                <a:hlinkClick r:id="rId9" action="ppaction://hlinksldjump"/>
              </a:rPr>
              <a:t>RESTful</a:t>
            </a:r>
            <a:r>
              <a:rPr lang="es-CO" dirty="0">
                <a:hlinkClick r:id="rId9" action="ppaction://hlinksldjump"/>
              </a:rPr>
              <a:t>?</a:t>
            </a:r>
            <a:endParaRPr lang="es-CO" dirty="0"/>
          </a:p>
          <a:p>
            <a:pPr lvl="1"/>
            <a:r>
              <a:rPr lang="es-CO" dirty="0">
                <a:hlinkClick r:id="rId10" action="ppaction://hlinksldjump"/>
              </a:rPr>
              <a:t>Ejemplos de API </a:t>
            </a:r>
            <a:r>
              <a:rPr lang="es-CO" dirty="0" err="1">
                <a:hlinkClick r:id="rId10" action="ppaction://hlinksldjump"/>
              </a:rPr>
              <a:t>RESTful</a:t>
            </a:r>
            <a:endParaRPr lang="es-CO" dirty="0"/>
          </a:p>
          <a:p>
            <a:pPr lvl="1"/>
            <a:endParaRPr lang="es-CO" dirty="0"/>
          </a:p>
          <a:p>
            <a:pPr lvl="1"/>
            <a:endParaRPr lang="es-CO" dirty="0"/>
          </a:p>
          <a:p>
            <a:endParaRPr lang="es-CO" dirty="0"/>
          </a:p>
        </p:txBody>
      </p:sp>
    </p:spTree>
    <p:extLst>
      <p:ext uri="{BB962C8B-B14F-4D97-AF65-F5344CB8AC3E}">
        <p14:creationId xmlns:p14="http://schemas.microsoft.com/office/powerpoint/2010/main" val="37638806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B64D-C2BF-57C5-7F68-32FB82BDB085}"/>
              </a:ext>
            </a:extLst>
          </p:cNvPr>
          <p:cNvSpPr>
            <a:spLocks noGrp="1"/>
          </p:cNvSpPr>
          <p:nvPr>
            <p:ph type="title"/>
          </p:nvPr>
        </p:nvSpPr>
        <p:spPr/>
        <p:txBody>
          <a:bodyPr>
            <a:noAutofit/>
          </a:bodyPr>
          <a:lstStyle/>
          <a:p>
            <a:pPr algn="ctr"/>
            <a:r>
              <a:rPr lang="es-CO" sz="4000" dirty="0">
                <a:solidFill>
                  <a:srgbClr val="39A900"/>
                </a:solidFill>
              </a:rPr>
              <a:t>Ejemplos de API </a:t>
            </a:r>
            <a:r>
              <a:rPr lang="es-CO" sz="4000" dirty="0" err="1">
                <a:solidFill>
                  <a:srgbClr val="39A900"/>
                </a:solidFill>
              </a:rPr>
              <a:t>RESTful</a:t>
            </a:r>
            <a:endParaRPr lang="en-US" sz="4000" dirty="0">
              <a:solidFill>
                <a:srgbClr val="39A900"/>
              </a:solidFill>
            </a:endParaRPr>
          </a:p>
        </p:txBody>
      </p:sp>
      <p:pic>
        <p:nvPicPr>
          <p:cNvPr id="4" name="Picture 3">
            <a:extLst>
              <a:ext uri="{FF2B5EF4-FFF2-40B4-BE49-F238E27FC236}">
                <a16:creationId xmlns:a16="http://schemas.microsoft.com/office/drawing/2014/main" id="{3DA89163-B00A-DCF1-EF3C-D2BA1EF3344A}"/>
              </a:ext>
            </a:extLst>
          </p:cNvPr>
          <p:cNvPicPr>
            <a:picLocks noChangeAspect="1"/>
          </p:cNvPicPr>
          <p:nvPr/>
        </p:nvPicPr>
        <p:blipFill>
          <a:blip r:embed="rId2"/>
          <a:stretch>
            <a:fillRect/>
          </a:stretch>
        </p:blipFill>
        <p:spPr>
          <a:xfrm>
            <a:off x="2020520" y="1652948"/>
            <a:ext cx="8150959" cy="4539852"/>
          </a:xfrm>
          <a:prstGeom prst="rect">
            <a:avLst/>
          </a:prstGeom>
        </p:spPr>
      </p:pic>
    </p:spTree>
    <p:extLst>
      <p:ext uri="{BB962C8B-B14F-4D97-AF65-F5344CB8AC3E}">
        <p14:creationId xmlns:p14="http://schemas.microsoft.com/office/powerpoint/2010/main" val="19269082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0901ECC-E27E-D1AC-8495-9538D780BE21}"/>
              </a:ext>
            </a:extLst>
          </p:cNvPr>
          <p:cNvPicPr>
            <a:picLocks noGrp="1" noChangeAspect="1"/>
          </p:cNvPicPr>
          <p:nvPr>
            <p:ph idx="4294967295"/>
          </p:nvPr>
        </p:nvPicPr>
        <p:blipFill>
          <a:blip r:embed="rId2"/>
          <a:stretch>
            <a:fillRect/>
          </a:stretch>
        </p:blipFill>
        <p:spPr>
          <a:xfrm>
            <a:off x="3455091" y="128296"/>
            <a:ext cx="5281817" cy="6601408"/>
          </a:xfrm>
        </p:spPr>
      </p:pic>
    </p:spTree>
    <p:extLst>
      <p:ext uri="{BB962C8B-B14F-4D97-AF65-F5344CB8AC3E}">
        <p14:creationId xmlns:p14="http://schemas.microsoft.com/office/powerpoint/2010/main" val="17298913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B64D-C2BF-57C5-7F68-32FB82BDB085}"/>
              </a:ext>
            </a:extLst>
          </p:cNvPr>
          <p:cNvSpPr>
            <a:spLocks noGrp="1"/>
          </p:cNvSpPr>
          <p:nvPr>
            <p:ph type="title"/>
          </p:nvPr>
        </p:nvSpPr>
        <p:spPr/>
        <p:txBody>
          <a:bodyPr>
            <a:noAutofit/>
          </a:bodyPr>
          <a:lstStyle/>
          <a:p>
            <a:pPr algn="ctr"/>
            <a:r>
              <a:rPr lang="es-CO" sz="4000" dirty="0">
                <a:solidFill>
                  <a:srgbClr val="39A900"/>
                </a:solidFill>
              </a:rPr>
              <a:t>Ejemplos de API </a:t>
            </a:r>
            <a:r>
              <a:rPr lang="es-CO" sz="4000" dirty="0" err="1">
                <a:solidFill>
                  <a:srgbClr val="39A900"/>
                </a:solidFill>
              </a:rPr>
              <a:t>RESTful</a:t>
            </a:r>
            <a:endParaRPr lang="en-US" sz="4000" dirty="0">
              <a:solidFill>
                <a:srgbClr val="39A900"/>
              </a:solidFill>
            </a:endParaRPr>
          </a:p>
        </p:txBody>
      </p:sp>
      <p:pic>
        <p:nvPicPr>
          <p:cNvPr id="5" name="Picture 4">
            <a:extLst>
              <a:ext uri="{FF2B5EF4-FFF2-40B4-BE49-F238E27FC236}">
                <a16:creationId xmlns:a16="http://schemas.microsoft.com/office/drawing/2014/main" id="{EB35814C-3A2A-8161-9909-E5F50D5B964D}"/>
              </a:ext>
            </a:extLst>
          </p:cNvPr>
          <p:cNvPicPr>
            <a:picLocks noChangeAspect="1"/>
          </p:cNvPicPr>
          <p:nvPr/>
        </p:nvPicPr>
        <p:blipFill>
          <a:blip r:embed="rId2"/>
          <a:stretch>
            <a:fillRect/>
          </a:stretch>
        </p:blipFill>
        <p:spPr>
          <a:xfrm>
            <a:off x="1203464" y="1298078"/>
            <a:ext cx="9785071" cy="5423397"/>
          </a:xfrm>
          <a:prstGeom prst="rect">
            <a:avLst/>
          </a:prstGeom>
        </p:spPr>
      </p:pic>
    </p:spTree>
    <p:extLst>
      <p:ext uri="{BB962C8B-B14F-4D97-AF65-F5344CB8AC3E}">
        <p14:creationId xmlns:p14="http://schemas.microsoft.com/office/powerpoint/2010/main" val="23968804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B64D-C2BF-57C5-7F68-32FB82BDB085}"/>
              </a:ext>
            </a:extLst>
          </p:cNvPr>
          <p:cNvSpPr>
            <a:spLocks noGrp="1"/>
          </p:cNvSpPr>
          <p:nvPr>
            <p:ph type="title"/>
          </p:nvPr>
        </p:nvSpPr>
        <p:spPr/>
        <p:txBody>
          <a:bodyPr/>
          <a:lstStyle/>
          <a:p>
            <a:pPr algn="ctr"/>
            <a:r>
              <a:rPr lang="es-CO" dirty="0" err="1"/>
              <a:t>curl</a:t>
            </a:r>
            <a:endParaRPr lang="en-US" dirty="0"/>
          </a:p>
        </p:txBody>
      </p:sp>
      <p:sp>
        <p:nvSpPr>
          <p:cNvPr id="3" name="Text Placeholder 2">
            <a:extLst>
              <a:ext uri="{FF2B5EF4-FFF2-40B4-BE49-F238E27FC236}">
                <a16:creationId xmlns:a16="http://schemas.microsoft.com/office/drawing/2014/main" id="{4B3E24AB-E7C6-974C-2A92-8B00D1D6998A}"/>
              </a:ext>
            </a:extLst>
          </p:cNvPr>
          <p:cNvSpPr>
            <a:spLocks noGrp="1"/>
          </p:cNvSpPr>
          <p:nvPr>
            <p:ph type="body" sz="quarter" idx="10"/>
          </p:nvPr>
        </p:nvSpPr>
        <p:spPr>
          <a:xfrm>
            <a:off x="6654544" y="1712913"/>
            <a:ext cx="4699255" cy="4513716"/>
          </a:xfrm>
        </p:spPr>
        <p:txBody>
          <a:bodyPr>
            <a:normAutofit fontScale="92500" lnSpcReduction="20000"/>
          </a:bodyPr>
          <a:lstStyle/>
          <a:p>
            <a:r>
              <a:rPr lang="es-MX" dirty="0" err="1"/>
              <a:t>curl</a:t>
            </a:r>
            <a:r>
              <a:rPr lang="es-MX" dirty="0"/>
              <a:t>  es un proyecto de software consistente en una biblioteca (</a:t>
            </a:r>
            <a:r>
              <a:rPr lang="es-MX" dirty="0" err="1"/>
              <a:t>libcurl</a:t>
            </a:r>
            <a:r>
              <a:rPr lang="es-MX" dirty="0"/>
              <a:t>) y un intérprete de comandos (</a:t>
            </a:r>
            <a:r>
              <a:rPr lang="es-MX" dirty="0" err="1"/>
              <a:t>curl</a:t>
            </a:r>
            <a:r>
              <a:rPr lang="es-MX" dirty="0"/>
              <a:t>) orientado a la transferencia de archivos. </a:t>
            </a:r>
          </a:p>
          <a:p>
            <a:r>
              <a:rPr lang="es-MX" dirty="0" err="1"/>
              <a:t>curl</a:t>
            </a:r>
            <a:r>
              <a:rPr lang="es-MX" dirty="0"/>
              <a:t> soporta los protocolos FTP, FTPS, HTTP, HTTPS, TFTP, SCP, SFTP, Telnet, DICT, FILE y LDAP, entre otros. La primera versión se publicó en 1997 y se basó en una pequeña herramienta llamada </a:t>
            </a:r>
            <a:r>
              <a:rPr lang="es-MX" i="1" dirty="0" err="1"/>
              <a:t>httpget</a:t>
            </a:r>
            <a:r>
              <a:rPr lang="es-MX" dirty="0"/>
              <a:t> escrita por el brasileño Rafael </a:t>
            </a:r>
            <a:r>
              <a:rPr lang="es-MX" dirty="0" err="1"/>
              <a:t>Sagula</a:t>
            </a:r>
            <a:endParaRPr lang="en-US" dirty="0"/>
          </a:p>
        </p:txBody>
      </p:sp>
      <p:pic>
        <p:nvPicPr>
          <p:cNvPr id="5" name="Picture 4">
            <a:extLst>
              <a:ext uri="{FF2B5EF4-FFF2-40B4-BE49-F238E27FC236}">
                <a16:creationId xmlns:a16="http://schemas.microsoft.com/office/drawing/2014/main" id="{1C8C209B-F0C0-1FD3-84F7-0FDA459BAE77}"/>
              </a:ext>
            </a:extLst>
          </p:cNvPr>
          <p:cNvPicPr>
            <a:picLocks noChangeAspect="1"/>
          </p:cNvPicPr>
          <p:nvPr/>
        </p:nvPicPr>
        <p:blipFill>
          <a:blip r:embed="rId2"/>
          <a:stretch>
            <a:fillRect/>
          </a:stretch>
        </p:blipFill>
        <p:spPr>
          <a:xfrm>
            <a:off x="300175" y="2217498"/>
            <a:ext cx="6233345" cy="3504545"/>
          </a:xfrm>
          <a:prstGeom prst="rect">
            <a:avLst/>
          </a:prstGeom>
        </p:spPr>
      </p:pic>
    </p:spTree>
    <p:extLst>
      <p:ext uri="{BB962C8B-B14F-4D97-AF65-F5344CB8AC3E}">
        <p14:creationId xmlns:p14="http://schemas.microsoft.com/office/powerpoint/2010/main" val="2686791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B64D-C2BF-57C5-7F68-32FB82BDB085}"/>
              </a:ext>
            </a:extLst>
          </p:cNvPr>
          <p:cNvSpPr>
            <a:spLocks noGrp="1"/>
          </p:cNvSpPr>
          <p:nvPr>
            <p:ph type="title"/>
          </p:nvPr>
        </p:nvSpPr>
        <p:spPr/>
        <p:txBody>
          <a:bodyPr>
            <a:noAutofit/>
          </a:bodyPr>
          <a:lstStyle/>
          <a:p>
            <a:pPr algn="ctr"/>
            <a:r>
              <a:rPr lang="es-CO" dirty="0"/>
              <a:t>Ejemplo </a:t>
            </a:r>
            <a:r>
              <a:rPr lang="es-CO" dirty="0" err="1"/>
              <a:t>curl</a:t>
            </a:r>
            <a:endParaRPr lang="en-US" dirty="0"/>
          </a:p>
        </p:txBody>
      </p:sp>
      <p:pic>
        <p:nvPicPr>
          <p:cNvPr id="4" name="Picture 3">
            <a:extLst>
              <a:ext uri="{FF2B5EF4-FFF2-40B4-BE49-F238E27FC236}">
                <a16:creationId xmlns:a16="http://schemas.microsoft.com/office/drawing/2014/main" id="{84D65E13-CD63-D25F-C5A9-C5902060B15A}"/>
              </a:ext>
            </a:extLst>
          </p:cNvPr>
          <p:cNvPicPr>
            <a:picLocks noChangeAspect="1"/>
          </p:cNvPicPr>
          <p:nvPr/>
        </p:nvPicPr>
        <p:blipFill>
          <a:blip r:embed="rId2"/>
          <a:stretch>
            <a:fillRect/>
          </a:stretch>
        </p:blipFill>
        <p:spPr>
          <a:xfrm>
            <a:off x="366414" y="1818340"/>
            <a:ext cx="5729586" cy="3221319"/>
          </a:xfrm>
          <a:prstGeom prst="rect">
            <a:avLst/>
          </a:prstGeom>
        </p:spPr>
      </p:pic>
      <p:pic>
        <p:nvPicPr>
          <p:cNvPr id="7" name="Picture 6">
            <a:extLst>
              <a:ext uri="{FF2B5EF4-FFF2-40B4-BE49-F238E27FC236}">
                <a16:creationId xmlns:a16="http://schemas.microsoft.com/office/drawing/2014/main" id="{5110EC67-5A64-499E-B52D-7112ADA4A0C1}"/>
              </a:ext>
            </a:extLst>
          </p:cNvPr>
          <p:cNvPicPr>
            <a:picLocks noChangeAspect="1"/>
          </p:cNvPicPr>
          <p:nvPr/>
        </p:nvPicPr>
        <p:blipFill>
          <a:blip r:embed="rId3"/>
          <a:stretch>
            <a:fillRect/>
          </a:stretch>
        </p:blipFill>
        <p:spPr>
          <a:xfrm>
            <a:off x="6343649" y="2476499"/>
            <a:ext cx="5591175" cy="1905000"/>
          </a:xfrm>
          <a:prstGeom prst="rect">
            <a:avLst/>
          </a:prstGeom>
        </p:spPr>
      </p:pic>
      <p:sp>
        <p:nvSpPr>
          <p:cNvPr id="3" name="Title 1">
            <a:extLst>
              <a:ext uri="{FF2B5EF4-FFF2-40B4-BE49-F238E27FC236}">
                <a16:creationId xmlns:a16="http://schemas.microsoft.com/office/drawing/2014/main" id="{BB75CE08-9533-8A84-2232-0B3098C919FD}"/>
              </a:ext>
            </a:extLst>
          </p:cNvPr>
          <p:cNvSpPr txBox="1">
            <a:spLocks/>
          </p:cNvSpPr>
          <p:nvPr/>
        </p:nvSpPr>
        <p:spPr>
          <a:xfrm>
            <a:off x="690478" y="6076335"/>
            <a:ext cx="10515600" cy="5329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Work Sans" pitchFamily="2" charset="0"/>
                <a:ea typeface="+mj-ea"/>
                <a:cs typeface="+mj-cs"/>
              </a:defRPr>
            </a:lvl1pPr>
          </a:lstStyle>
          <a:p>
            <a:pPr algn="ctr"/>
            <a:r>
              <a:rPr lang="es-CO" sz="2400"/>
              <a:t>Ejemplo consumo de una API: https://xkcd.com/info.0.json</a:t>
            </a:r>
            <a:endParaRPr lang="en-US" sz="2400" dirty="0"/>
          </a:p>
        </p:txBody>
      </p:sp>
    </p:spTree>
    <p:extLst>
      <p:ext uri="{BB962C8B-B14F-4D97-AF65-F5344CB8AC3E}">
        <p14:creationId xmlns:p14="http://schemas.microsoft.com/office/powerpoint/2010/main" val="2200852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B64D-C2BF-57C5-7F68-32FB82BDB085}"/>
              </a:ext>
            </a:extLst>
          </p:cNvPr>
          <p:cNvSpPr>
            <a:spLocks noGrp="1"/>
          </p:cNvSpPr>
          <p:nvPr>
            <p:ph type="title"/>
          </p:nvPr>
        </p:nvSpPr>
        <p:spPr>
          <a:xfrm>
            <a:off x="690478" y="6076335"/>
            <a:ext cx="10515600" cy="532940"/>
          </a:xfrm>
        </p:spPr>
        <p:txBody>
          <a:bodyPr>
            <a:noAutofit/>
          </a:bodyPr>
          <a:lstStyle/>
          <a:p>
            <a:pPr algn="ctr"/>
            <a:r>
              <a:rPr lang="es-CO" sz="2400" dirty="0"/>
              <a:t>Ejemplo consumo de una API: https://xkcd.com/info.0.json</a:t>
            </a:r>
            <a:endParaRPr lang="en-US" sz="2400" dirty="0"/>
          </a:p>
        </p:txBody>
      </p:sp>
      <p:pic>
        <p:nvPicPr>
          <p:cNvPr id="5" name="Picture 4">
            <a:extLst>
              <a:ext uri="{FF2B5EF4-FFF2-40B4-BE49-F238E27FC236}">
                <a16:creationId xmlns:a16="http://schemas.microsoft.com/office/drawing/2014/main" id="{55E95CD2-B611-5921-96F7-B604ECFA5168}"/>
              </a:ext>
            </a:extLst>
          </p:cNvPr>
          <p:cNvPicPr>
            <a:picLocks noChangeAspect="1"/>
          </p:cNvPicPr>
          <p:nvPr/>
        </p:nvPicPr>
        <p:blipFill rotWithShape="1">
          <a:blip r:embed="rId2"/>
          <a:srcRect b="43266"/>
          <a:stretch/>
        </p:blipFill>
        <p:spPr>
          <a:xfrm>
            <a:off x="912061" y="1775444"/>
            <a:ext cx="10367878" cy="3307111"/>
          </a:xfrm>
          <a:prstGeom prst="rect">
            <a:avLst/>
          </a:prstGeom>
        </p:spPr>
      </p:pic>
      <p:sp>
        <p:nvSpPr>
          <p:cNvPr id="3" name="Title 1">
            <a:extLst>
              <a:ext uri="{FF2B5EF4-FFF2-40B4-BE49-F238E27FC236}">
                <a16:creationId xmlns:a16="http://schemas.microsoft.com/office/drawing/2014/main" id="{EEB7A854-94CF-15D9-193D-DF9F186475BF}"/>
              </a:ext>
            </a:extLst>
          </p:cNvPr>
          <p:cNvSpPr txBox="1">
            <a:spLocks/>
          </p:cNvSpPr>
          <p:nvPr/>
        </p:nvSpPr>
        <p:spPr>
          <a:xfrm>
            <a:off x="838200" y="136525"/>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Work Sans" pitchFamily="2" charset="0"/>
                <a:ea typeface="+mj-ea"/>
                <a:cs typeface="+mj-cs"/>
              </a:defRPr>
            </a:lvl1pPr>
          </a:lstStyle>
          <a:p>
            <a:pPr algn="ctr"/>
            <a:r>
              <a:rPr lang="es-CO"/>
              <a:t>Ejemplo curl</a:t>
            </a:r>
            <a:endParaRPr lang="en-US" dirty="0"/>
          </a:p>
        </p:txBody>
      </p:sp>
    </p:spTree>
    <p:extLst>
      <p:ext uri="{BB962C8B-B14F-4D97-AF65-F5344CB8AC3E}">
        <p14:creationId xmlns:p14="http://schemas.microsoft.com/office/powerpoint/2010/main" val="14031703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B64D-C2BF-57C5-7F68-32FB82BDB085}"/>
              </a:ext>
            </a:extLst>
          </p:cNvPr>
          <p:cNvSpPr>
            <a:spLocks noGrp="1"/>
          </p:cNvSpPr>
          <p:nvPr>
            <p:ph type="title"/>
          </p:nvPr>
        </p:nvSpPr>
        <p:spPr/>
        <p:txBody>
          <a:bodyPr/>
          <a:lstStyle/>
          <a:p>
            <a:pPr algn="ctr"/>
            <a:r>
              <a:rPr lang="es-CO" dirty="0" err="1"/>
              <a:t>mini-tutorial</a:t>
            </a:r>
            <a:r>
              <a:rPr lang="es-CO" dirty="0"/>
              <a:t> </a:t>
            </a:r>
            <a:r>
              <a:rPr lang="es-CO" dirty="0" err="1"/>
              <a:t>curl</a:t>
            </a:r>
            <a:endParaRPr lang="en-US" dirty="0"/>
          </a:p>
        </p:txBody>
      </p:sp>
      <p:sp>
        <p:nvSpPr>
          <p:cNvPr id="3" name="Text Placeholder 2">
            <a:extLst>
              <a:ext uri="{FF2B5EF4-FFF2-40B4-BE49-F238E27FC236}">
                <a16:creationId xmlns:a16="http://schemas.microsoft.com/office/drawing/2014/main" id="{7E50FB74-7D0A-CD26-2E64-938239D22BF2}"/>
              </a:ext>
            </a:extLst>
          </p:cNvPr>
          <p:cNvSpPr>
            <a:spLocks noGrp="1"/>
          </p:cNvSpPr>
          <p:nvPr>
            <p:ph type="body" sz="quarter" idx="10"/>
          </p:nvPr>
        </p:nvSpPr>
        <p:spPr/>
        <p:txBody>
          <a:bodyPr/>
          <a:lstStyle/>
          <a:p>
            <a:endParaRPr lang="en-US"/>
          </a:p>
        </p:txBody>
      </p:sp>
      <p:pic>
        <p:nvPicPr>
          <p:cNvPr id="6" name="Picture 5">
            <a:extLst>
              <a:ext uri="{FF2B5EF4-FFF2-40B4-BE49-F238E27FC236}">
                <a16:creationId xmlns:a16="http://schemas.microsoft.com/office/drawing/2014/main" id="{2245137E-C506-1803-EA59-4D3CE3464748}"/>
              </a:ext>
            </a:extLst>
          </p:cNvPr>
          <p:cNvPicPr>
            <a:picLocks noChangeAspect="1"/>
          </p:cNvPicPr>
          <p:nvPr/>
        </p:nvPicPr>
        <p:blipFill>
          <a:blip r:embed="rId2"/>
          <a:stretch>
            <a:fillRect/>
          </a:stretch>
        </p:blipFill>
        <p:spPr>
          <a:xfrm>
            <a:off x="1811902" y="1448126"/>
            <a:ext cx="8568196" cy="5192424"/>
          </a:xfrm>
          <a:prstGeom prst="rect">
            <a:avLst/>
          </a:prstGeom>
        </p:spPr>
      </p:pic>
    </p:spTree>
    <p:extLst>
      <p:ext uri="{BB962C8B-B14F-4D97-AF65-F5344CB8AC3E}">
        <p14:creationId xmlns:p14="http://schemas.microsoft.com/office/powerpoint/2010/main" val="28435435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B64D-C2BF-57C5-7F68-32FB82BDB085}"/>
              </a:ext>
            </a:extLst>
          </p:cNvPr>
          <p:cNvSpPr>
            <a:spLocks noGrp="1"/>
          </p:cNvSpPr>
          <p:nvPr>
            <p:ph type="title"/>
          </p:nvPr>
        </p:nvSpPr>
        <p:spPr/>
        <p:txBody>
          <a:bodyPr/>
          <a:lstStyle/>
          <a:p>
            <a:pPr algn="ctr"/>
            <a:r>
              <a:rPr lang="es-CO" dirty="0"/>
              <a:t>Consumo del aplicativo con </a:t>
            </a:r>
            <a:r>
              <a:rPr lang="es-CO" dirty="0" err="1"/>
              <a:t>Postman</a:t>
            </a:r>
            <a:endParaRPr lang="en-US" dirty="0"/>
          </a:p>
        </p:txBody>
      </p:sp>
      <p:sp>
        <p:nvSpPr>
          <p:cNvPr id="4" name="Content Placeholder 3">
            <a:extLst>
              <a:ext uri="{FF2B5EF4-FFF2-40B4-BE49-F238E27FC236}">
                <a16:creationId xmlns:a16="http://schemas.microsoft.com/office/drawing/2014/main" id="{4E8D8795-0ABF-0F12-C932-E6A5BEA83EFF}"/>
              </a:ext>
            </a:extLst>
          </p:cNvPr>
          <p:cNvSpPr>
            <a:spLocks noGrp="1"/>
          </p:cNvSpPr>
          <p:nvPr>
            <p:ph type="body" sz="quarter" idx="10"/>
          </p:nvPr>
        </p:nvSpPr>
        <p:spPr>
          <a:xfrm>
            <a:off x="838201" y="2297211"/>
            <a:ext cx="10515599" cy="4513716"/>
          </a:xfrm>
        </p:spPr>
        <p:txBody>
          <a:bodyPr>
            <a:normAutofit fontScale="92500" lnSpcReduction="20000"/>
          </a:bodyPr>
          <a:lstStyle/>
          <a:p>
            <a:endParaRPr lang="es-MX" dirty="0"/>
          </a:p>
          <a:p>
            <a:endParaRPr lang="es-MX" dirty="0"/>
          </a:p>
          <a:p>
            <a:endParaRPr lang="es-MX" dirty="0"/>
          </a:p>
          <a:p>
            <a:endParaRPr lang="es-MX" dirty="0"/>
          </a:p>
          <a:p>
            <a:endParaRPr lang="es-MX" dirty="0"/>
          </a:p>
          <a:p>
            <a:endParaRPr lang="es-MX" dirty="0"/>
          </a:p>
          <a:p>
            <a:endParaRPr lang="es-MX" dirty="0"/>
          </a:p>
          <a:p>
            <a:endParaRPr lang="es-MX" dirty="0"/>
          </a:p>
          <a:p>
            <a:endParaRPr lang="es-MX" dirty="0"/>
          </a:p>
          <a:p>
            <a:r>
              <a:rPr lang="es-MX" dirty="0" err="1"/>
              <a:t>Postman</a:t>
            </a:r>
            <a:r>
              <a:rPr lang="es-MX" dirty="0"/>
              <a:t> es una plataforma api para que los desarrolladores diseñen, construyan, prueben e iteren sus API. </a:t>
            </a:r>
            <a:endParaRPr lang="en-US" dirty="0"/>
          </a:p>
        </p:txBody>
      </p:sp>
      <p:pic>
        <p:nvPicPr>
          <p:cNvPr id="10" name="Picture 9">
            <a:extLst>
              <a:ext uri="{FF2B5EF4-FFF2-40B4-BE49-F238E27FC236}">
                <a16:creationId xmlns:a16="http://schemas.microsoft.com/office/drawing/2014/main" id="{8144E56C-60DA-4194-E35A-8741B975D256}"/>
              </a:ext>
            </a:extLst>
          </p:cNvPr>
          <p:cNvPicPr>
            <a:picLocks noChangeAspect="1"/>
          </p:cNvPicPr>
          <p:nvPr/>
        </p:nvPicPr>
        <p:blipFill>
          <a:blip r:embed="rId2"/>
          <a:stretch>
            <a:fillRect/>
          </a:stretch>
        </p:blipFill>
        <p:spPr>
          <a:xfrm>
            <a:off x="2321719" y="1620666"/>
            <a:ext cx="7548562" cy="4243994"/>
          </a:xfrm>
          <a:prstGeom prst="rect">
            <a:avLst/>
          </a:prstGeom>
        </p:spPr>
      </p:pic>
      <p:pic>
        <p:nvPicPr>
          <p:cNvPr id="12" name="Picture 11">
            <a:extLst>
              <a:ext uri="{FF2B5EF4-FFF2-40B4-BE49-F238E27FC236}">
                <a16:creationId xmlns:a16="http://schemas.microsoft.com/office/drawing/2014/main" id="{74E51609-0EF3-3B66-69E0-0A62AAA57E7A}"/>
              </a:ext>
            </a:extLst>
          </p:cNvPr>
          <p:cNvPicPr>
            <a:picLocks noChangeAspect="1"/>
          </p:cNvPicPr>
          <p:nvPr/>
        </p:nvPicPr>
        <p:blipFill>
          <a:blip r:embed="rId3"/>
          <a:stretch>
            <a:fillRect/>
          </a:stretch>
        </p:blipFill>
        <p:spPr>
          <a:xfrm>
            <a:off x="8251031" y="6326947"/>
            <a:ext cx="1619250" cy="257175"/>
          </a:xfrm>
          <a:prstGeom prst="rect">
            <a:avLst/>
          </a:prstGeom>
        </p:spPr>
      </p:pic>
    </p:spTree>
    <p:extLst>
      <p:ext uri="{BB962C8B-B14F-4D97-AF65-F5344CB8AC3E}">
        <p14:creationId xmlns:p14="http://schemas.microsoft.com/office/powerpoint/2010/main" val="28938682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B64D-C2BF-57C5-7F68-32FB82BDB085}"/>
              </a:ext>
            </a:extLst>
          </p:cNvPr>
          <p:cNvSpPr>
            <a:spLocks noGrp="1"/>
          </p:cNvSpPr>
          <p:nvPr>
            <p:ph type="title"/>
          </p:nvPr>
        </p:nvSpPr>
        <p:spPr/>
        <p:txBody>
          <a:bodyPr/>
          <a:lstStyle/>
          <a:p>
            <a:pPr algn="ctr"/>
            <a:r>
              <a:rPr lang="es-CO" dirty="0"/>
              <a:t>Consumo del aplicativo con </a:t>
            </a:r>
            <a:r>
              <a:rPr lang="es-CO" dirty="0" err="1"/>
              <a:t>Postman</a:t>
            </a:r>
            <a:endParaRPr lang="en-US" dirty="0"/>
          </a:p>
        </p:txBody>
      </p:sp>
      <p:sp>
        <p:nvSpPr>
          <p:cNvPr id="4" name="Content Placeholder 3">
            <a:extLst>
              <a:ext uri="{FF2B5EF4-FFF2-40B4-BE49-F238E27FC236}">
                <a16:creationId xmlns:a16="http://schemas.microsoft.com/office/drawing/2014/main" id="{4E8D8795-0ABF-0F12-C932-E6A5BEA83EFF}"/>
              </a:ext>
            </a:extLst>
          </p:cNvPr>
          <p:cNvSpPr>
            <a:spLocks noGrp="1"/>
          </p:cNvSpPr>
          <p:nvPr>
            <p:ph type="body" sz="quarter" idx="10"/>
          </p:nvPr>
        </p:nvSpPr>
        <p:spPr/>
        <p:txBody>
          <a:bodyPr>
            <a:normAutofit/>
          </a:bodyPr>
          <a:lstStyle/>
          <a:p>
            <a:endParaRPr lang="es-MX" dirty="0"/>
          </a:p>
          <a:p>
            <a:endParaRPr lang="es-MX" dirty="0"/>
          </a:p>
          <a:p>
            <a:endParaRPr lang="es-MX" dirty="0"/>
          </a:p>
          <a:p>
            <a:endParaRPr lang="es-MX" dirty="0"/>
          </a:p>
          <a:p>
            <a:endParaRPr lang="es-MX" dirty="0"/>
          </a:p>
          <a:p>
            <a:endParaRPr lang="es-MX" dirty="0"/>
          </a:p>
          <a:p>
            <a:endParaRPr lang="es-MX" dirty="0"/>
          </a:p>
          <a:p>
            <a:endParaRPr lang="es-MX" dirty="0"/>
          </a:p>
          <a:p>
            <a:endParaRPr lang="es-MX" dirty="0"/>
          </a:p>
        </p:txBody>
      </p:sp>
      <p:pic>
        <p:nvPicPr>
          <p:cNvPr id="5" name="Picture 4">
            <a:extLst>
              <a:ext uri="{FF2B5EF4-FFF2-40B4-BE49-F238E27FC236}">
                <a16:creationId xmlns:a16="http://schemas.microsoft.com/office/drawing/2014/main" id="{5B6FD207-3E5F-DC0B-F05A-A35080501047}"/>
              </a:ext>
            </a:extLst>
          </p:cNvPr>
          <p:cNvPicPr>
            <a:picLocks noChangeAspect="1"/>
          </p:cNvPicPr>
          <p:nvPr/>
        </p:nvPicPr>
        <p:blipFill>
          <a:blip r:embed="rId2"/>
          <a:stretch>
            <a:fillRect/>
          </a:stretch>
        </p:blipFill>
        <p:spPr>
          <a:xfrm>
            <a:off x="2230575" y="1918541"/>
            <a:ext cx="7730849" cy="4346480"/>
          </a:xfrm>
          <a:prstGeom prst="rect">
            <a:avLst/>
          </a:prstGeom>
        </p:spPr>
      </p:pic>
    </p:spTree>
    <p:extLst>
      <p:ext uri="{BB962C8B-B14F-4D97-AF65-F5344CB8AC3E}">
        <p14:creationId xmlns:p14="http://schemas.microsoft.com/office/powerpoint/2010/main" val="15782339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B64D-C2BF-57C5-7F68-32FB82BDB085}"/>
              </a:ext>
            </a:extLst>
          </p:cNvPr>
          <p:cNvSpPr>
            <a:spLocks noGrp="1"/>
          </p:cNvSpPr>
          <p:nvPr>
            <p:ph type="title"/>
          </p:nvPr>
        </p:nvSpPr>
        <p:spPr/>
        <p:txBody>
          <a:bodyPr/>
          <a:lstStyle/>
          <a:p>
            <a:pPr algn="ctr"/>
            <a:r>
              <a:rPr lang="es-CO" dirty="0"/>
              <a:t>Consumo del aplicativo con </a:t>
            </a:r>
            <a:r>
              <a:rPr lang="es-CO" dirty="0" err="1"/>
              <a:t>Postman</a:t>
            </a:r>
            <a:endParaRPr lang="en-US" dirty="0"/>
          </a:p>
        </p:txBody>
      </p:sp>
      <p:sp>
        <p:nvSpPr>
          <p:cNvPr id="4" name="Content Placeholder 3">
            <a:extLst>
              <a:ext uri="{FF2B5EF4-FFF2-40B4-BE49-F238E27FC236}">
                <a16:creationId xmlns:a16="http://schemas.microsoft.com/office/drawing/2014/main" id="{4E8D8795-0ABF-0F12-C932-E6A5BEA83EFF}"/>
              </a:ext>
            </a:extLst>
          </p:cNvPr>
          <p:cNvSpPr>
            <a:spLocks noGrp="1"/>
          </p:cNvSpPr>
          <p:nvPr>
            <p:ph type="body" sz="quarter" idx="10"/>
          </p:nvPr>
        </p:nvSpPr>
        <p:spPr/>
        <p:txBody>
          <a:bodyPr>
            <a:normAutofit/>
          </a:bodyPr>
          <a:lstStyle/>
          <a:p>
            <a:endParaRPr lang="es-MX" dirty="0"/>
          </a:p>
          <a:p>
            <a:endParaRPr lang="es-MX" dirty="0"/>
          </a:p>
          <a:p>
            <a:endParaRPr lang="es-MX" dirty="0"/>
          </a:p>
          <a:p>
            <a:endParaRPr lang="es-MX" dirty="0"/>
          </a:p>
          <a:p>
            <a:endParaRPr lang="es-MX" dirty="0"/>
          </a:p>
          <a:p>
            <a:endParaRPr lang="es-MX" dirty="0"/>
          </a:p>
          <a:p>
            <a:endParaRPr lang="es-MX" dirty="0"/>
          </a:p>
          <a:p>
            <a:endParaRPr lang="es-MX" dirty="0"/>
          </a:p>
          <a:p>
            <a:endParaRPr lang="es-MX" dirty="0"/>
          </a:p>
        </p:txBody>
      </p:sp>
      <p:pic>
        <p:nvPicPr>
          <p:cNvPr id="5" name="Picture 4">
            <a:extLst>
              <a:ext uri="{FF2B5EF4-FFF2-40B4-BE49-F238E27FC236}">
                <a16:creationId xmlns:a16="http://schemas.microsoft.com/office/drawing/2014/main" id="{5B6FD207-3E5F-DC0B-F05A-A35080501047}"/>
              </a:ext>
            </a:extLst>
          </p:cNvPr>
          <p:cNvPicPr>
            <a:picLocks noChangeAspect="1"/>
          </p:cNvPicPr>
          <p:nvPr/>
        </p:nvPicPr>
        <p:blipFill>
          <a:blip r:embed="rId2"/>
          <a:stretch>
            <a:fillRect/>
          </a:stretch>
        </p:blipFill>
        <p:spPr>
          <a:xfrm>
            <a:off x="2230575" y="1918541"/>
            <a:ext cx="7730849" cy="4346480"/>
          </a:xfrm>
          <a:prstGeom prst="rect">
            <a:avLst/>
          </a:prstGeom>
        </p:spPr>
      </p:pic>
    </p:spTree>
    <p:extLst>
      <p:ext uri="{BB962C8B-B14F-4D97-AF65-F5344CB8AC3E}">
        <p14:creationId xmlns:p14="http://schemas.microsoft.com/office/powerpoint/2010/main" val="3415811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5FCA4-DF91-6F54-48BB-EB8C0911BC64}"/>
              </a:ext>
            </a:extLst>
          </p:cNvPr>
          <p:cNvSpPr>
            <a:spLocks noGrp="1"/>
          </p:cNvSpPr>
          <p:nvPr>
            <p:ph type="title"/>
          </p:nvPr>
        </p:nvSpPr>
        <p:spPr/>
        <p:txBody>
          <a:bodyPr/>
          <a:lstStyle/>
          <a:p>
            <a:r>
              <a:rPr lang="es-CO" dirty="0"/>
              <a:t>Tabla de contenidos</a:t>
            </a:r>
            <a:endParaRPr lang="en-US" dirty="0"/>
          </a:p>
        </p:txBody>
      </p:sp>
      <p:sp>
        <p:nvSpPr>
          <p:cNvPr id="3" name="Text Placeholder 2">
            <a:extLst>
              <a:ext uri="{FF2B5EF4-FFF2-40B4-BE49-F238E27FC236}">
                <a16:creationId xmlns:a16="http://schemas.microsoft.com/office/drawing/2014/main" id="{4BF4DB91-939D-B00C-3305-F39D2C05A8E8}"/>
              </a:ext>
            </a:extLst>
          </p:cNvPr>
          <p:cNvSpPr>
            <a:spLocks noGrp="1"/>
          </p:cNvSpPr>
          <p:nvPr>
            <p:ph type="body" sz="quarter" idx="10"/>
          </p:nvPr>
        </p:nvSpPr>
        <p:spPr/>
        <p:txBody>
          <a:bodyPr>
            <a:normAutofit/>
          </a:bodyPr>
          <a:lstStyle/>
          <a:p>
            <a:pPr lvl="1"/>
            <a:r>
              <a:rPr lang="es-CO" dirty="0" err="1">
                <a:hlinkClick r:id="rId2" action="ppaction://hlinksldjump"/>
              </a:rPr>
              <a:t>curl</a:t>
            </a:r>
            <a:endParaRPr lang="es-CO" dirty="0"/>
          </a:p>
          <a:p>
            <a:pPr lvl="1"/>
            <a:r>
              <a:rPr lang="es-CO" dirty="0">
                <a:hlinkClick r:id="rId3" action="ppaction://hlinksldjump"/>
              </a:rPr>
              <a:t>Consumo con POSTMAN</a:t>
            </a:r>
            <a:endParaRPr lang="es-CO" dirty="0"/>
          </a:p>
          <a:p>
            <a:pPr lvl="1"/>
            <a:r>
              <a:rPr lang="es-CO" dirty="0">
                <a:hlinkClick r:id="rId4" action="ppaction://hlinksldjump"/>
              </a:rPr>
              <a:t>HTTP status </a:t>
            </a:r>
            <a:r>
              <a:rPr lang="es-CO" dirty="0" err="1">
                <a:hlinkClick r:id="rId4" action="ppaction://hlinksldjump"/>
              </a:rPr>
              <a:t>code</a:t>
            </a:r>
            <a:endParaRPr lang="es-CO" dirty="0"/>
          </a:p>
          <a:p>
            <a:r>
              <a:rPr lang="es-CO" dirty="0">
                <a:hlinkClick r:id="rId5" action="ppaction://hlinksldjump"/>
              </a:rPr>
              <a:t>API REST MFLIX</a:t>
            </a:r>
            <a:endParaRPr lang="es-CO" dirty="0"/>
          </a:p>
          <a:p>
            <a:pPr lvl="1"/>
            <a:r>
              <a:rPr lang="es-CO" dirty="0">
                <a:hlinkClick r:id="rId6" action="ppaction://hlinksldjump"/>
              </a:rPr>
              <a:t>Middleware</a:t>
            </a:r>
            <a:endParaRPr lang="es-CO" dirty="0"/>
          </a:p>
          <a:p>
            <a:pPr lvl="2"/>
            <a:r>
              <a:rPr lang="es-CO" dirty="0" err="1">
                <a:hlinkClick r:id="rId7" action="ppaction://hlinksldjump"/>
              </a:rPr>
              <a:t>body-parser</a:t>
            </a:r>
            <a:endParaRPr lang="es-CO" dirty="0"/>
          </a:p>
          <a:p>
            <a:pPr lvl="1"/>
            <a:r>
              <a:rPr lang="es-CO" dirty="0">
                <a:hlinkClick r:id="rId8" action="ppaction://hlinksldjump"/>
              </a:rPr>
              <a:t>MFLIX</a:t>
            </a:r>
            <a:endParaRPr lang="es-CO" dirty="0"/>
          </a:p>
          <a:p>
            <a:pPr lvl="1"/>
            <a:r>
              <a:rPr lang="es-CO" dirty="0" err="1">
                <a:hlinkClick r:id="rId9" action="ppaction://hlinksldjump"/>
              </a:rPr>
              <a:t>Create</a:t>
            </a:r>
            <a:endParaRPr lang="es-CO" dirty="0"/>
          </a:p>
          <a:p>
            <a:pPr lvl="1"/>
            <a:r>
              <a:rPr lang="es-CO" dirty="0" err="1">
                <a:hlinkClick r:id="rId10" action="ppaction://hlinksldjump"/>
              </a:rPr>
              <a:t>Read</a:t>
            </a:r>
            <a:endParaRPr lang="es-CO" dirty="0"/>
          </a:p>
          <a:p>
            <a:pPr lvl="1"/>
            <a:r>
              <a:rPr lang="es-CO" dirty="0" err="1">
                <a:hlinkClick r:id="rId11" action="ppaction://hlinksldjump"/>
              </a:rPr>
              <a:t>Update</a:t>
            </a:r>
            <a:endParaRPr lang="es-CO" dirty="0"/>
          </a:p>
          <a:p>
            <a:pPr lvl="1"/>
            <a:r>
              <a:rPr lang="es-CO" dirty="0" err="1">
                <a:hlinkClick r:id="rId12" action="ppaction://hlinksldjump"/>
              </a:rPr>
              <a:t>Delete</a:t>
            </a:r>
            <a:endParaRPr lang="es-CO" dirty="0"/>
          </a:p>
        </p:txBody>
      </p:sp>
    </p:spTree>
    <p:extLst>
      <p:ext uri="{BB962C8B-B14F-4D97-AF65-F5344CB8AC3E}">
        <p14:creationId xmlns:p14="http://schemas.microsoft.com/office/powerpoint/2010/main" val="11012852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1990DC-EBEE-F73F-4A66-1EA28112871E}"/>
              </a:ext>
            </a:extLst>
          </p:cNvPr>
          <p:cNvSpPr>
            <a:spLocks noGrp="1"/>
          </p:cNvSpPr>
          <p:nvPr>
            <p:ph type="title"/>
          </p:nvPr>
        </p:nvSpPr>
        <p:spPr/>
        <p:txBody>
          <a:bodyPr/>
          <a:lstStyle/>
          <a:p>
            <a:r>
              <a:rPr lang="es-CO" dirty="0"/>
              <a:t>HTTP STATUS CODE</a:t>
            </a:r>
            <a:endParaRPr lang="en-US" dirty="0"/>
          </a:p>
        </p:txBody>
      </p:sp>
      <p:sp>
        <p:nvSpPr>
          <p:cNvPr id="5" name="Text Placeholder 4">
            <a:extLst>
              <a:ext uri="{FF2B5EF4-FFF2-40B4-BE49-F238E27FC236}">
                <a16:creationId xmlns:a16="http://schemas.microsoft.com/office/drawing/2014/main" id="{555BC452-6847-AC74-4D61-E5313FC38948}"/>
              </a:ext>
            </a:extLst>
          </p:cNvPr>
          <p:cNvSpPr>
            <a:spLocks noGrp="1"/>
          </p:cNvSpPr>
          <p:nvPr>
            <p:ph type="body" sz="quarter" idx="10"/>
          </p:nvPr>
        </p:nvSpPr>
        <p:spPr/>
        <p:txBody>
          <a:bodyPr/>
          <a:lstStyle/>
          <a:p>
            <a:endParaRPr lang="en-US"/>
          </a:p>
        </p:txBody>
      </p:sp>
      <p:pic>
        <p:nvPicPr>
          <p:cNvPr id="8" name="Picture 7">
            <a:extLst>
              <a:ext uri="{FF2B5EF4-FFF2-40B4-BE49-F238E27FC236}">
                <a16:creationId xmlns:a16="http://schemas.microsoft.com/office/drawing/2014/main" id="{D8F40778-863C-B40D-6A19-A06147651446}"/>
              </a:ext>
            </a:extLst>
          </p:cNvPr>
          <p:cNvPicPr>
            <a:picLocks noChangeAspect="1"/>
          </p:cNvPicPr>
          <p:nvPr/>
        </p:nvPicPr>
        <p:blipFill>
          <a:blip r:embed="rId2"/>
          <a:stretch>
            <a:fillRect/>
          </a:stretch>
        </p:blipFill>
        <p:spPr>
          <a:xfrm>
            <a:off x="1472452" y="1468976"/>
            <a:ext cx="9247094" cy="5199361"/>
          </a:xfrm>
          <a:prstGeom prst="rect">
            <a:avLst/>
          </a:prstGeom>
        </p:spPr>
      </p:pic>
    </p:spTree>
    <p:extLst>
      <p:ext uri="{BB962C8B-B14F-4D97-AF65-F5344CB8AC3E}">
        <p14:creationId xmlns:p14="http://schemas.microsoft.com/office/powerpoint/2010/main" val="17561955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FFB814A-6E78-6561-5804-9B4538EEE850}"/>
              </a:ext>
            </a:extLst>
          </p:cNvPr>
          <p:cNvSpPr>
            <a:spLocks noGrp="1"/>
          </p:cNvSpPr>
          <p:nvPr>
            <p:ph type="title"/>
          </p:nvPr>
        </p:nvSpPr>
        <p:spPr>
          <a:xfrm>
            <a:off x="920776" y="1859846"/>
            <a:ext cx="10515600" cy="1325563"/>
          </a:xfrm>
        </p:spPr>
        <p:txBody>
          <a:bodyPr/>
          <a:lstStyle/>
          <a:p>
            <a:r>
              <a:rPr lang="es-CO" dirty="0">
                <a:latin typeface="Work Sans Medium" pitchFamily="2" charset="0"/>
              </a:rPr>
              <a:t>API REST MFLIX </a:t>
            </a:r>
            <a:endParaRPr lang="en-US" dirty="0">
              <a:latin typeface="Work Sans Medium" pitchFamily="2" charset="0"/>
            </a:endParaRPr>
          </a:p>
        </p:txBody>
      </p:sp>
      <p:sp>
        <p:nvSpPr>
          <p:cNvPr id="12" name="Text Placeholder 2">
            <a:extLst>
              <a:ext uri="{FF2B5EF4-FFF2-40B4-BE49-F238E27FC236}">
                <a16:creationId xmlns:a16="http://schemas.microsoft.com/office/drawing/2014/main" id="{B8D637AC-5ACF-4E77-98D5-158653D83DFF}"/>
              </a:ext>
            </a:extLst>
          </p:cNvPr>
          <p:cNvSpPr>
            <a:spLocks noGrp="1"/>
          </p:cNvSpPr>
          <p:nvPr>
            <p:ph type="body" sz="quarter" idx="13"/>
          </p:nvPr>
        </p:nvSpPr>
        <p:spPr>
          <a:xfrm>
            <a:off x="920750" y="3614737"/>
            <a:ext cx="10515600" cy="2307083"/>
          </a:xfrm>
        </p:spPr>
        <p:txBody>
          <a:bodyPr>
            <a:normAutofit/>
          </a:bodyPr>
          <a:lstStyle/>
          <a:p>
            <a:pPr marL="0" indent="0" algn="ctr">
              <a:buNone/>
            </a:pPr>
            <a:r>
              <a:rPr lang="es-MX" sz="4400" dirty="0"/>
              <a:t>Construcción de una API REST con Node.js y MongoDB</a:t>
            </a:r>
            <a:endParaRPr lang="en-US" sz="4400" dirty="0"/>
          </a:p>
        </p:txBody>
      </p:sp>
    </p:spTree>
    <p:extLst>
      <p:ext uri="{BB962C8B-B14F-4D97-AF65-F5344CB8AC3E}">
        <p14:creationId xmlns:p14="http://schemas.microsoft.com/office/powerpoint/2010/main" val="3228515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89EE99-0C7F-6976-FD98-F5F6601A62C8}"/>
              </a:ext>
            </a:extLst>
          </p:cNvPr>
          <p:cNvSpPr>
            <a:spLocks noGrp="1"/>
          </p:cNvSpPr>
          <p:nvPr>
            <p:ph type="title"/>
          </p:nvPr>
        </p:nvSpPr>
        <p:spPr/>
        <p:txBody>
          <a:bodyPr/>
          <a:lstStyle/>
          <a:p>
            <a:r>
              <a:rPr lang="es-CO" dirty="0"/>
              <a:t>Middleware</a:t>
            </a:r>
            <a:endParaRPr lang="en-US" dirty="0"/>
          </a:p>
        </p:txBody>
      </p:sp>
      <p:sp>
        <p:nvSpPr>
          <p:cNvPr id="5" name="Text Placeholder 4">
            <a:extLst>
              <a:ext uri="{FF2B5EF4-FFF2-40B4-BE49-F238E27FC236}">
                <a16:creationId xmlns:a16="http://schemas.microsoft.com/office/drawing/2014/main" id="{419C8D07-478C-9547-B2C0-B6626870B5C5}"/>
              </a:ext>
            </a:extLst>
          </p:cNvPr>
          <p:cNvSpPr>
            <a:spLocks noGrp="1"/>
          </p:cNvSpPr>
          <p:nvPr>
            <p:ph type="body" sz="quarter" idx="10"/>
          </p:nvPr>
        </p:nvSpPr>
        <p:spPr/>
        <p:txBody>
          <a:bodyPr/>
          <a:lstStyle/>
          <a:p>
            <a:endParaRPr lang="en-US"/>
          </a:p>
        </p:txBody>
      </p:sp>
      <p:pic>
        <p:nvPicPr>
          <p:cNvPr id="3" name="Picture 2">
            <a:extLst>
              <a:ext uri="{FF2B5EF4-FFF2-40B4-BE49-F238E27FC236}">
                <a16:creationId xmlns:a16="http://schemas.microsoft.com/office/drawing/2014/main" id="{3CC90C8F-1E06-3D63-74BA-DCA9D65C6763}"/>
              </a:ext>
            </a:extLst>
          </p:cNvPr>
          <p:cNvPicPr>
            <a:picLocks noChangeAspect="1"/>
          </p:cNvPicPr>
          <p:nvPr/>
        </p:nvPicPr>
        <p:blipFill>
          <a:blip r:embed="rId2">
            <a:clrChange>
              <a:clrFrom>
                <a:srgbClr val="FDFDFD"/>
              </a:clrFrom>
              <a:clrTo>
                <a:srgbClr val="FDFDFD">
                  <a:alpha val="0"/>
                </a:srgbClr>
              </a:clrTo>
            </a:clrChange>
          </a:blip>
          <a:stretch>
            <a:fillRect/>
          </a:stretch>
        </p:blipFill>
        <p:spPr>
          <a:xfrm>
            <a:off x="833717" y="2339788"/>
            <a:ext cx="10564331" cy="2973195"/>
          </a:xfrm>
          <a:prstGeom prst="rect">
            <a:avLst/>
          </a:prstGeom>
        </p:spPr>
      </p:pic>
    </p:spTree>
    <p:extLst>
      <p:ext uri="{BB962C8B-B14F-4D97-AF65-F5344CB8AC3E}">
        <p14:creationId xmlns:p14="http://schemas.microsoft.com/office/powerpoint/2010/main" val="32530253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89EE99-0C7F-6976-FD98-F5F6601A62C8}"/>
              </a:ext>
            </a:extLst>
          </p:cNvPr>
          <p:cNvSpPr>
            <a:spLocks noGrp="1"/>
          </p:cNvSpPr>
          <p:nvPr>
            <p:ph type="title"/>
          </p:nvPr>
        </p:nvSpPr>
        <p:spPr/>
        <p:txBody>
          <a:bodyPr/>
          <a:lstStyle/>
          <a:p>
            <a:r>
              <a:rPr lang="es-CO" dirty="0" err="1"/>
              <a:t>body-parser</a:t>
            </a:r>
            <a:endParaRPr lang="en-US" dirty="0"/>
          </a:p>
        </p:txBody>
      </p:sp>
      <p:sp>
        <p:nvSpPr>
          <p:cNvPr id="5" name="Text Placeholder 4">
            <a:extLst>
              <a:ext uri="{FF2B5EF4-FFF2-40B4-BE49-F238E27FC236}">
                <a16:creationId xmlns:a16="http://schemas.microsoft.com/office/drawing/2014/main" id="{419C8D07-478C-9547-B2C0-B6626870B5C5}"/>
              </a:ext>
            </a:extLst>
          </p:cNvPr>
          <p:cNvSpPr>
            <a:spLocks noGrp="1"/>
          </p:cNvSpPr>
          <p:nvPr>
            <p:ph type="body" sz="quarter" idx="10"/>
          </p:nvPr>
        </p:nvSpPr>
        <p:spPr/>
        <p:txBody>
          <a:bodyPr/>
          <a:lstStyle/>
          <a:p>
            <a:endParaRPr lang="en-US"/>
          </a:p>
        </p:txBody>
      </p:sp>
      <p:pic>
        <p:nvPicPr>
          <p:cNvPr id="7" name="Picture 6">
            <a:extLst>
              <a:ext uri="{FF2B5EF4-FFF2-40B4-BE49-F238E27FC236}">
                <a16:creationId xmlns:a16="http://schemas.microsoft.com/office/drawing/2014/main" id="{1DA03331-D431-B940-7F7B-66DA86854086}"/>
              </a:ext>
            </a:extLst>
          </p:cNvPr>
          <p:cNvPicPr>
            <a:picLocks noChangeAspect="1"/>
          </p:cNvPicPr>
          <p:nvPr/>
        </p:nvPicPr>
        <p:blipFill>
          <a:blip r:embed="rId2"/>
          <a:stretch>
            <a:fillRect/>
          </a:stretch>
        </p:blipFill>
        <p:spPr>
          <a:xfrm>
            <a:off x="2012436" y="1619493"/>
            <a:ext cx="8167127" cy="3141203"/>
          </a:xfrm>
          <a:prstGeom prst="rect">
            <a:avLst/>
          </a:prstGeom>
        </p:spPr>
      </p:pic>
      <p:sp>
        <p:nvSpPr>
          <p:cNvPr id="9" name="TextBox 8">
            <a:extLst>
              <a:ext uri="{FF2B5EF4-FFF2-40B4-BE49-F238E27FC236}">
                <a16:creationId xmlns:a16="http://schemas.microsoft.com/office/drawing/2014/main" id="{57206C10-851A-8FFD-55AD-EAC71149225A}"/>
              </a:ext>
            </a:extLst>
          </p:cNvPr>
          <p:cNvSpPr txBox="1"/>
          <p:nvPr/>
        </p:nvSpPr>
        <p:spPr>
          <a:xfrm>
            <a:off x="2012436" y="4935993"/>
            <a:ext cx="8072858" cy="738664"/>
          </a:xfrm>
          <a:prstGeom prst="rect">
            <a:avLst/>
          </a:prstGeom>
          <a:noFill/>
        </p:spPr>
        <p:txBody>
          <a:bodyPr wrap="square">
            <a:spAutoFit/>
          </a:bodyPr>
          <a:lstStyle/>
          <a:p>
            <a:r>
              <a:rPr lang="es-MX" sz="1400" dirty="0">
                <a:solidFill>
                  <a:srgbClr val="51565E"/>
                </a:solidFill>
                <a:latin typeface="Roboto" panose="02000000000000000000" pitchFamily="2" charset="0"/>
              </a:rPr>
              <a:t>El uso de </a:t>
            </a:r>
            <a:r>
              <a:rPr lang="es-MX" sz="1400" dirty="0" err="1">
                <a:solidFill>
                  <a:srgbClr val="51565E"/>
                </a:solidFill>
                <a:latin typeface="Roboto" panose="02000000000000000000" pitchFamily="2" charset="0"/>
              </a:rPr>
              <a:t>body-parser</a:t>
            </a:r>
            <a:r>
              <a:rPr lang="es-MX" sz="1400" dirty="0">
                <a:solidFill>
                  <a:srgbClr val="51565E"/>
                </a:solidFill>
                <a:latin typeface="Roboto" panose="02000000000000000000" pitchFamily="2" charset="0"/>
              </a:rPr>
              <a:t> le permite acceder al </a:t>
            </a:r>
            <a:r>
              <a:rPr lang="es-MX" sz="1400" dirty="0" err="1">
                <a:solidFill>
                  <a:srgbClr val="51565E"/>
                </a:solidFill>
                <a:latin typeface="Roboto" panose="02000000000000000000" pitchFamily="2" charset="0"/>
              </a:rPr>
              <a:t>req.body</a:t>
            </a:r>
            <a:r>
              <a:rPr lang="es-MX" sz="1400" dirty="0">
                <a:solidFill>
                  <a:srgbClr val="51565E"/>
                </a:solidFill>
                <a:latin typeface="Roboto" panose="02000000000000000000" pitchFamily="2" charset="0"/>
              </a:rPr>
              <a:t> desde dentro de las rutas y usar esos datos.</a:t>
            </a:r>
          </a:p>
          <a:p>
            <a:pPr algn="l"/>
            <a:r>
              <a:rPr lang="es-MX" sz="1400" b="0" i="0" dirty="0">
                <a:solidFill>
                  <a:srgbClr val="51565E"/>
                </a:solidFill>
                <a:effectLst/>
                <a:latin typeface="Roboto" panose="02000000000000000000" pitchFamily="2" charset="0"/>
              </a:rPr>
              <a:t>Se usa, específicamente en el contexto de una solicitud POST, PATCH o PUT HTTP donde la información que desea está contenida en el cuerpo.</a:t>
            </a:r>
          </a:p>
        </p:txBody>
      </p:sp>
    </p:spTree>
    <p:extLst>
      <p:ext uri="{BB962C8B-B14F-4D97-AF65-F5344CB8AC3E}">
        <p14:creationId xmlns:p14="http://schemas.microsoft.com/office/powerpoint/2010/main" val="5859190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25CA97-646F-ECC3-4BD7-4FA17030390F}"/>
              </a:ext>
            </a:extLst>
          </p:cNvPr>
          <p:cNvSpPr>
            <a:spLocks noGrp="1"/>
          </p:cNvSpPr>
          <p:nvPr>
            <p:ph type="title"/>
          </p:nvPr>
        </p:nvSpPr>
        <p:spPr/>
        <p:txBody>
          <a:bodyPr/>
          <a:lstStyle/>
          <a:p>
            <a:pPr algn="ctr"/>
            <a:r>
              <a:rPr lang="es-CO" dirty="0" err="1"/>
              <a:t>body-parser</a:t>
            </a:r>
            <a:endParaRPr lang="en-US" dirty="0"/>
          </a:p>
        </p:txBody>
      </p:sp>
      <p:grpSp>
        <p:nvGrpSpPr>
          <p:cNvPr id="10" name="Group 9">
            <a:extLst>
              <a:ext uri="{FF2B5EF4-FFF2-40B4-BE49-F238E27FC236}">
                <a16:creationId xmlns:a16="http://schemas.microsoft.com/office/drawing/2014/main" id="{A64811D6-DA05-381E-7FD0-A0031A156371}"/>
              </a:ext>
            </a:extLst>
          </p:cNvPr>
          <p:cNvGrpSpPr/>
          <p:nvPr/>
        </p:nvGrpSpPr>
        <p:grpSpPr>
          <a:xfrm>
            <a:off x="2805979" y="958852"/>
            <a:ext cx="6580042" cy="5762623"/>
            <a:chOff x="2833681" y="653472"/>
            <a:chExt cx="6535062" cy="6068003"/>
          </a:xfrm>
        </p:grpSpPr>
        <p:pic>
          <p:nvPicPr>
            <p:cNvPr id="3" name="Picture 2">
              <a:extLst>
                <a:ext uri="{FF2B5EF4-FFF2-40B4-BE49-F238E27FC236}">
                  <a16:creationId xmlns:a16="http://schemas.microsoft.com/office/drawing/2014/main" id="{8E6584D2-A5C8-D6A7-FFE6-98BAF4030DF6}"/>
                </a:ext>
              </a:extLst>
            </p:cNvPr>
            <p:cNvPicPr>
              <a:picLocks noChangeAspect="1"/>
            </p:cNvPicPr>
            <p:nvPr/>
          </p:nvPicPr>
          <p:blipFill>
            <a:blip r:embed="rId2">
              <a:clrChange>
                <a:clrFrom>
                  <a:srgbClr val="FDFDFD"/>
                </a:clrFrom>
                <a:clrTo>
                  <a:srgbClr val="FDFDFD">
                    <a:alpha val="0"/>
                  </a:srgbClr>
                </a:clrTo>
              </a:clrChange>
            </a:blip>
            <a:stretch>
              <a:fillRect/>
            </a:stretch>
          </p:blipFill>
          <p:spPr>
            <a:xfrm>
              <a:off x="2852285" y="2425100"/>
              <a:ext cx="6487430" cy="4296375"/>
            </a:xfrm>
            <a:prstGeom prst="rect">
              <a:avLst/>
            </a:prstGeom>
          </p:spPr>
        </p:pic>
        <p:pic>
          <p:nvPicPr>
            <p:cNvPr id="9" name="Picture 8">
              <a:extLst>
                <a:ext uri="{FF2B5EF4-FFF2-40B4-BE49-F238E27FC236}">
                  <a16:creationId xmlns:a16="http://schemas.microsoft.com/office/drawing/2014/main" id="{95E1CC68-58F4-A2B4-B4F2-B5B8342CEFBB}"/>
                </a:ext>
              </a:extLst>
            </p:cNvPr>
            <p:cNvPicPr>
              <a:picLocks noChangeAspect="1"/>
            </p:cNvPicPr>
            <p:nvPr/>
          </p:nvPicPr>
          <p:blipFill>
            <a:blip r:embed="rId3">
              <a:clrChange>
                <a:clrFrom>
                  <a:srgbClr val="FDFDFD"/>
                </a:clrFrom>
                <a:clrTo>
                  <a:srgbClr val="FDFDFD">
                    <a:alpha val="0"/>
                  </a:srgbClr>
                </a:clrTo>
              </a:clrChange>
            </a:blip>
            <a:stretch>
              <a:fillRect/>
            </a:stretch>
          </p:blipFill>
          <p:spPr>
            <a:xfrm>
              <a:off x="2833681" y="653472"/>
              <a:ext cx="6535062" cy="1762371"/>
            </a:xfrm>
            <a:prstGeom prst="rect">
              <a:avLst/>
            </a:prstGeom>
          </p:spPr>
        </p:pic>
      </p:grpSp>
    </p:spTree>
    <p:extLst>
      <p:ext uri="{BB962C8B-B14F-4D97-AF65-F5344CB8AC3E}">
        <p14:creationId xmlns:p14="http://schemas.microsoft.com/office/powerpoint/2010/main" val="38143896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1990DC-EBEE-F73F-4A66-1EA28112871E}"/>
              </a:ext>
            </a:extLst>
          </p:cNvPr>
          <p:cNvSpPr>
            <a:spLocks noGrp="1"/>
          </p:cNvSpPr>
          <p:nvPr>
            <p:ph type="title"/>
          </p:nvPr>
        </p:nvSpPr>
        <p:spPr/>
        <p:txBody>
          <a:bodyPr/>
          <a:lstStyle/>
          <a:p>
            <a:r>
              <a:rPr lang="es-CO" dirty="0"/>
              <a:t>MFLIX</a:t>
            </a:r>
            <a:endParaRPr lang="en-US" dirty="0"/>
          </a:p>
        </p:txBody>
      </p:sp>
      <p:sp>
        <p:nvSpPr>
          <p:cNvPr id="5" name="Text Placeholder 4">
            <a:extLst>
              <a:ext uri="{FF2B5EF4-FFF2-40B4-BE49-F238E27FC236}">
                <a16:creationId xmlns:a16="http://schemas.microsoft.com/office/drawing/2014/main" id="{555BC452-6847-AC74-4D61-E5313FC38948}"/>
              </a:ext>
            </a:extLst>
          </p:cNvPr>
          <p:cNvSpPr>
            <a:spLocks noGrp="1"/>
          </p:cNvSpPr>
          <p:nvPr>
            <p:ph type="body" sz="quarter" idx="10"/>
          </p:nvPr>
        </p:nvSpPr>
        <p:spPr/>
        <p:txBody>
          <a:bodyPr/>
          <a:lstStyle/>
          <a:p>
            <a:endParaRPr lang="en-US"/>
          </a:p>
        </p:txBody>
      </p:sp>
      <p:pic>
        <p:nvPicPr>
          <p:cNvPr id="7" name="Picture 6">
            <a:extLst>
              <a:ext uri="{FF2B5EF4-FFF2-40B4-BE49-F238E27FC236}">
                <a16:creationId xmlns:a16="http://schemas.microsoft.com/office/drawing/2014/main" id="{0174B691-1279-3C10-901B-C803AED37E08}"/>
              </a:ext>
            </a:extLst>
          </p:cNvPr>
          <p:cNvPicPr>
            <a:picLocks noChangeAspect="1"/>
          </p:cNvPicPr>
          <p:nvPr/>
        </p:nvPicPr>
        <p:blipFill>
          <a:blip r:embed="rId2"/>
          <a:stretch>
            <a:fillRect/>
          </a:stretch>
        </p:blipFill>
        <p:spPr>
          <a:xfrm>
            <a:off x="1632856" y="1497876"/>
            <a:ext cx="8926286" cy="4943789"/>
          </a:xfrm>
          <a:prstGeom prst="rect">
            <a:avLst/>
          </a:prstGeom>
        </p:spPr>
      </p:pic>
    </p:spTree>
    <p:extLst>
      <p:ext uri="{BB962C8B-B14F-4D97-AF65-F5344CB8AC3E}">
        <p14:creationId xmlns:p14="http://schemas.microsoft.com/office/powerpoint/2010/main" val="23713927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8CA5FA9-4F78-7A3F-B942-B4CE730CFAEF}"/>
              </a:ext>
            </a:extLst>
          </p:cNvPr>
          <p:cNvSpPr>
            <a:spLocks noGrp="1"/>
          </p:cNvSpPr>
          <p:nvPr>
            <p:ph type="body" sz="quarter" idx="13"/>
          </p:nvPr>
        </p:nvSpPr>
        <p:spPr/>
        <p:txBody>
          <a:bodyPr/>
          <a:lstStyle/>
          <a:p>
            <a:endParaRPr lang="en-US"/>
          </a:p>
        </p:txBody>
      </p:sp>
      <p:sp>
        <p:nvSpPr>
          <p:cNvPr id="4" name="Title 3">
            <a:extLst>
              <a:ext uri="{FF2B5EF4-FFF2-40B4-BE49-F238E27FC236}">
                <a16:creationId xmlns:a16="http://schemas.microsoft.com/office/drawing/2014/main" id="{45789C97-225B-41DF-2ABA-6305574CAA61}"/>
              </a:ext>
            </a:extLst>
          </p:cNvPr>
          <p:cNvSpPr>
            <a:spLocks noGrp="1"/>
          </p:cNvSpPr>
          <p:nvPr>
            <p:ph type="title"/>
          </p:nvPr>
        </p:nvSpPr>
        <p:spPr/>
        <p:txBody>
          <a:bodyPr/>
          <a:lstStyle/>
          <a:p>
            <a:r>
              <a:rPr lang="es-CO" dirty="0" err="1">
                <a:latin typeface="Work Sans Medium" pitchFamily="2" charset="0"/>
              </a:rPr>
              <a:t>Create</a:t>
            </a:r>
            <a:endParaRPr lang="en-US" dirty="0">
              <a:latin typeface="Work Sans Medium" pitchFamily="2" charset="0"/>
            </a:endParaRPr>
          </a:p>
        </p:txBody>
      </p:sp>
      <p:pic>
        <p:nvPicPr>
          <p:cNvPr id="2" name="Graphic 1">
            <a:extLst>
              <a:ext uri="{FF2B5EF4-FFF2-40B4-BE49-F238E27FC236}">
                <a16:creationId xmlns:a16="http://schemas.microsoft.com/office/drawing/2014/main" id="{4B903BBA-0167-5D0E-9C45-77ECC716612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72256" y="121022"/>
            <a:ext cx="1469265" cy="898991"/>
          </a:xfrm>
          <a:prstGeom prst="rect">
            <a:avLst/>
          </a:prstGeom>
        </p:spPr>
      </p:pic>
    </p:spTree>
    <p:extLst>
      <p:ext uri="{BB962C8B-B14F-4D97-AF65-F5344CB8AC3E}">
        <p14:creationId xmlns:p14="http://schemas.microsoft.com/office/powerpoint/2010/main" val="2054812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1990DC-EBEE-F73F-4A66-1EA28112871E}"/>
              </a:ext>
            </a:extLst>
          </p:cNvPr>
          <p:cNvSpPr>
            <a:spLocks noGrp="1"/>
          </p:cNvSpPr>
          <p:nvPr>
            <p:ph type="title"/>
          </p:nvPr>
        </p:nvSpPr>
        <p:spPr/>
        <p:txBody>
          <a:bodyPr/>
          <a:lstStyle/>
          <a:p>
            <a:pPr algn="ctr"/>
            <a:r>
              <a:rPr lang="es-CO" dirty="0" err="1"/>
              <a:t>insertOne</a:t>
            </a:r>
            <a:r>
              <a:rPr lang="es-CO" dirty="0"/>
              <a:t>()</a:t>
            </a:r>
            <a:endParaRPr lang="en-US" dirty="0"/>
          </a:p>
        </p:txBody>
      </p:sp>
      <p:pic>
        <p:nvPicPr>
          <p:cNvPr id="8" name="Picture 7">
            <a:extLst>
              <a:ext uri="{FF2B5EF4-FFF2-40B4-BE49-F238E27FC236}">
                <a16:creationId xmlns:a16="http://schemas.microsoft.com/office/drawing/2014/main" id="{9877890D-D994-701D-13BD-F9DB6004BB2C}"/>
              </a:ext>
            </a:extLst>
          </p:cNvPr>
          <p:cNvPicPr>
            <a:picLocks noChangeAspect="1"/>
          </p:cNvPicPr>
          <p:nvPr/>
        </p:nvPicPr>
        <p:blipFill>
          <a:blip r:embed="rId2"/>
          <a:stretch>
            <a:fillRect/>
          </a:stretch>
        </p:blipFill>
        <p:spPr>
          <a:xfrm>
            <a:off x="2410355" y="1462088"/>
            <a:ext cx="7371290" cy="5185157"/>
          </a:xfrm>
          <a:prstGeom prst="rect">
            <a:avLst/>
          </a:prstGeom>
        </p:spPr>
      </p:pic>
    </p:spTree>
    <p:extLst>
      <p:ext uri="{BB962C8B-B14F-4D97-AF65-F5344CB8AC3E}">
        <p14:creationId xmlns:p14="http://schemas.microsoft.com/office/powerpoint/2010/main" val="37535232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521678-7EA8-CDDC-82C9-39098C534FB9}"/>
              </a:ext>
            </a:extLst>
          </p:cNvPr>
          <p:cNvSpPr>
            <a:spLocks noGrp="1"/>
          </p:cNvSpPr>
          <p:nvPr>
            <p:ph type="body" sz="quarter" idx="13"/>
          </p:nvPr>
        </p:nvSpPr>
        <p:spPr/>
        <p:txBody>
          <a:bodyPr/>
          <a:lstStyle/>
          <a:p>
            <a:endParaRPr lang="en-US"/>
          </a:p>
        </p:txBody>
      </p:sp>
      <p:sp>
        <p:nvSpPr>
          <p:cNvPr id="4" name="Title 3">
            <a:extLst>
              <a:ext uri="{FF2B5EF4-FFF2-40B4-BE49-F238E27FC236}">
                <a16:creationId xmlns:a16="http://schemas.microsoft.com/office/drawing/2014/main" id="{45789C97-225B-41DF-2ABA-6305574CAA61}"/>
              </a:ext>
            </a:extLst>
          </p:cNvPr>
          <p:cNvSpPr>
            <a:spLocks noGrp="1"/>
          </p:cNvSpPr>
          <p:nvPr>
            <p:ph type="title"/>
          </p:nvPr>
        </p:nvSpPr>
        <p:spPr/>
        <p:txBody>
          <a:bodyPr/>
          <a:lstStyle/>
          <a:p>
            <a:r>
              <a:rPr lang="es-CO" dirty="0" err="1">
                <a:latin typeface="Work Sans Medium" pitchFamily="2" charset="0"/>
              </a:rPr>
              <a:t>Read</a:t>
            </a:r>
            <a:endParaRPr lang="en-US" dirty="0">
              <a:latin typeface="Work Sans Medium" pitchFamily="2" charset="0"/>
            </a:endParaRPr>
          </a:p>
        </p:txBody>
      </p:sp>
    </p:spTree>
    <p:extLst>
      <p:ext uri="{BB962C8B-B14F-4D97-AF65-F5344CB8AC3E}">
        <p14:creationId xmlns:p14="http://schemas.microsoft.com/office/powerpoint/2010/main" val="9224495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4BD340-1777-D502-E459-1725660F7E92}"/>
              </a:ext>
            </a:extLst>
          </p:cNvPr>
          <p:cNvSpPr>
            <a:spLocks noGrp="1"/>
          </p:cNvSpPr>
          <p:nvPr>
            <p:ph type="title"/>
          </p:nvPr>
        </p:nvSpPr>
        <p:spPr/>
        <p:txBody>
          <a:bodyPr/>
          <a:lstStyle/>
          <a:p>
            <a:r>
              <a:rPr lang="es-CO" dirty="0" err="1"/>
              <a:t>find</a:t>
            </a:r>
            <a:r>
              <a:rPr lang="es-CO" dirty="0"/>
              <a:t>()</a:t>
            </a:r>
            <a:endParaRPr lang="en-US" dirty="0"/>
          </a:p>
        </p:txBody>
      </p:sp>
      <p:sp>
        <p:nvSpPr>
          <p:cNvPr id="5" name="Text Placeholder 4">
            <a:extLst>
              <a:ext uri="{FF2B5EF4-FFF2-40B4-BE49-F238E27FC236}">
                <a16:creationId xmlns:a16="http://schemas.microsoft.com/office/drawing/2014/main" id="{885628B6-A80F-7FDB-9459-7E59AF7F7A3F}"/>
              </a:ext>
            </a:extLst>
          </p:cNvPr>
          <p:cNvSpPr>
            <a:spLocks noGrp="1"/>
          </p:cNvSpPr>
          <p:nvPr>
            <p:ph type="body" sz="quarter" idx="10"/>
          </p:nvPr>
        </p:nvSpPr>
        <p:spPr/>
        <p:txBody>
          <a:bodyPr/>
          <a:lstStyle/>
          <a:p>
            <a:endParaRPr lang="en-US"/>
          </a:p>
        </p:txBody>
      </p:sp>
      <p:pic>
        <p:nvPicPr>
          <p:cNvPr id="6" name="Picture 5">
            <a:extLst>
              <a:ext uri="{FF2B5EF4-FFF2-40B4-BE49-F238E27FC236}">
                <a16:creationId xmlns:a16="http://schemas.microsoft.com/office/drawing/2014/main" id="{53A5AB4B-13D9-5015-B948-376C721D0364}"/>
              </a:ext>
            </a:extLst>
          </p:cNvPr>
          <p:cNvPicPr>
            <a:picLocks noChangeAspect="1"/>
          </p:cNvPicPr>
          <p:nvPr/>
        </p:nvPicPr>
        <p:blipFill>
          <a:blip r:embed="rId2"/>
          <a:stretch>
            <a:fillRect/>
          </a:stretch>
        </p:blipFill>
        <p:spPr>
          <a:xfrm>
            <a:off x="2379108" y="1584750"/>
            <a:ext cx="7433783" cy="5118601"/>
          </a:xfrm>
          <a:prstGeom prst="rect">
            <a:avLst/>
          </a:prstGeom>
        </p:spPr>
      </p:pic>
    </p:spTree>
    <p:extLst>
      <p:ext uri="{BB962C8B-B14F-4D97-AF65-F5344CB8AC3E}">
        <p14:creationId xmlns:p14="http://schemas.microsoft.com/office/powerpoint/2010/main" val="2538033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5FCA4-DF91-6F54-48BB-EB8C0911BC64}"/>
              </a:ext>
            </a:extLst>
          </p:cNvPr>
          <p:cNvSpPr>
            <a:spLocks noGrp="1"/>
          </p:cNvSpPr>
          <p:nvPr>
            <p:ph type="title"/>
          </p:nvPr>
        </p:nvSpPr>
        <p:spPr/>
        <p:txBody>
          <a:bodyPr/>
          <a:lstStyle/>
          <a:p>
            <a:r>
              <a:rPr lang="es-CO" dirty="0"/>
              <a:t>Tabla de contenidos</a:t>
            </a:r>
            <a:endParaRPr lang="en-US" dirty="0"/>
          </a:p>
        </p:txBody>
      </p:sp>
      <p:sp>
        <p:nvSpPr>
          <p:cNvPr id="3" name="Text Placeholder 2">
            <a:extLst>
              <a:ext uri="{FF2B5EF4-FFF2-40B4-BE49-F238E27FC236}">
                <a16:creationId xmlns:a16="http://schemas.microsoft.com/office/drawing/2014/main" id="{4BF4DB91-939D-B00C-3305-F39D2C05A8E8}"/>
              </a:ext>
            </a:extLst>
          </p:cNvPr>
          <p:cNvSpPr>
            <a:spLocks noGrp="1"/>
          </p:cNvSpPr>
          <p:nvPr>
            <p:ph type="body" sz="quarter" idx="10"/>
          </p:nvPr>
        </p:nvSpPr>
        <p:spPr/>
        <p:txBody>
          <a:bodyPr>
            <a:normAutofit/>
          </a:bodyPr>
          <a:lstStyle/>
          <a:p>
            <a:r>
              <a:rPr lang="es-CO" dirty="0">
                <a:hlinkClick r:id="rId2" action="ppaction://hlinksldjump"/>
              </a:rPr>
              <a:t>Separación de responsabilidades</a:t>
            </a:r>
            <a:r>
              <a:rPr lang="es-CO" dirty="0"/>
              <a:t>	</a:t>
            </a:r>
          </a:p>
          <a:p>
            <a:r>
              <a:rPr lang="es-CO" dirty="0">
                <a:hlinkClick r:id="rId3" action="ppaction://hlinksldjump"/>
              </a:rPr>
              <a:t>Sirviendo archivos estáticos</a:t>
            </a:r>
            <a:endParaRPr lang="es-CO" dirty="0"/>
          </a:p>
          <a:p>
            <a:r>
              <a:rPr lang="es-CO" dirty="0">
                <a:hlinkClick r:id="rId4" action="ppaction://hlinksldjump"/>
              </a:rPr>
              <a:t>Respuestas consistentes con Express</a:t>
            </a:r>
            <a:endParaRPr lang="es-CO" dirty="0"/>
          </a:p>
        </p:txBody>
      </p:sp>
    </p:spTree>
    <p:extLst>
      <p:ext uri="{BB962C8B-B14F-4D97-AF65-F5344CB8AC3E}">
        <p14:creationId xmlns:p14="http://schemas.microsoft.com/office/powerpoint/2010/main" val="29532825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4BD340-1777-D502-E459-1725660F7E92}"/>
              </a:ext>
            </a:extLst>
          </p:cNvPr>
          <p:cNvSpPr>
            <a:spLocks noGrp="1"/>
          </p:cNvSpPr>
          <p:nvPr>
            <p:ph type="title"/>
          </p:nvPr>
        </p:nvSpPr>
        <p:spPr/>
        <p:txBody>
          <a:bodyPr/>
          <a:lstStyle/>
          <a:p>
            <a:r>
              <a:rPr lang="es-CO" dirty="0" err="1"/>
              <a:t>findOne</a:t>
            </a:r>
            <a:r>
              <a:rPr lang="es-CO" dirty="0"/>
              <a:t>()</a:t>
            </a:r>
            <a:endParaRPr lang="en-US" dirty="0"/>
          </a:p>
        </p:txBody>
      </p:sp>
      <p:sp>
        <p:nvSpPr>
          <p:cNvPr id="5" name="Text Placeholder 4">
            <a:extLst>
              <a:ext uri="{FF2B5EF4-FFF2-40B4-BE49-F238E27FC236}">
                <a16:creationId xmlns:a16="http://schemas.microsoft.com/office/drawing/2014/main" id="{885628B6-A80F-7FDB-9459-7E59AF7F7A3F}"/>
              </a:ext>
            </a:extLst>
          </p:cNvPr>
          <p:cNvSpPr>
            <a:spLocks noGrp="1"/>
          </p:cNvSpPr>
          <p:nvPr>
            <p:ph type="body" sz="quarter" idx="10"/>
          </p:nvPr>
        </p:nvSpPr>
        <p:spPr/>
        <p:txBody>
          <a:bodyPr/>
          <a:lstStyle/>
          <a:p>
            <a:endParaRPr lang="en-US"/>
          </a:p>
        </p:txBody>
      </p:sp>
      <p:pic>
        <p:nvPicPr>
          <p:cNvPr id="3" name="Picture 2">
            <a:extLst>
              <a:ext uri="{FF2B5EF4-FFF2-40B4-BE49-F238E27FC236}">
                <a16:creationId xmlns:a16="http://schemas.microsoft.com/office/drawing/2014/main" id="{ECBAEEB9-78A5-5F84-4244-88D5ED957C9B}"/>
              </a:ext>
            </a:extLst>
          </p:cNvPr>
          <p:cNvPicPr>
            <a:picLocks noChangeAspect="1"/>
          </p:cNvPicPr>
          <p:nvPr/>
        </p:nvPicPr>
        <p:blipFill>
          <a:blip r:embed="rId2"/>
          <a:stretch>
            <a:fillRect/>
          </a:stretch>
        </p:blipFill>
        <p:spPr>
          <a:xfrm>
            <a:off x="2159369" y="1559858"/>
            <a:ext cx="7873259" cy="5050612"/>
          </a:xfrm>
          <a:prstGeom prst="rect">
            <a:avLst/>
          </a:prstGeom>
        </p:spPr>
      </p:pic>
    </p:spTree>
    <p:extLst>
      <p:ext uri="{BB962C8B-B14F-4D97-AF65-F5344CB8AC3E}">
        <p14:creationId xmlns:p14="http://schemas.microsoft.com/office/powerpoint/2010/main" val="38882794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FD4240-8436-60A5-9677-4C93AEFDEAAB}"/>
              </a:ext>
            </a:extLst>
          </p:cNvPr>
          <p:cNvSpPr>
            <a:spLocks noGrp="1"/>
          </p:cNvSpPr>
          <p:nvPr>
            <p:ph type="body" sz="quarter" idx="13"/>
          </p:nvPr>
        </p:nvSpPr>
        <p:spPr/>
        <p:txBody>
          <a:bodyPr/>
          <a:lstStyle/>
          <a:p>
            <a:endParaRPr lang="en-US"/>
          </a:p>
        </p:txBody>
      </p:sp>
      <p:sp>
        <p:nvSpPr>
          <p:cNvPr id="4" name="Title 3">
            <a:extLst>
              <a:ext uri="{FF2B5EF4-FFF2-40B4-BE49-F238E27FC236}">
                <a16:creationId xmlns:a16="http://schemas.microsoft.com/office/drawing/2014/main" id="{45789C97-225B-41DF-2ABA-6305574CAA61}"/>
              </a:ext>
            </a:extLst>
          </p:cNvPr>
          <p:cNvSpPr>
            <a:spLocks noGrp="1"/>
          </p:cNvSpPr>
          <p:nvPr>
            <p:ph type="title"/>
          </p:nvPr>
        </p:nvSpPr>
        <p:spPr/>
        <p:txBody>
          <a:bodyPr/>
          <a:lstStyle/>
          <a:p>
            <a:r>
              <a:rPr lang="es-CO" dirty="0" err="1">
                <a:latin typeface="Work Sans Medium" pitchFamily="2" charset="0"/>
              </a:rPr>
              <a:t>Update</a:t>
            </a:r>
            <a:endParaRPr lang="en-US" dirty="0">
              <a:latin typeface="Work Sans Medium" pitchFamily="2" charset="0"/>
            </a:endParaRPr>
          </a:p>
        </p:txBody>
      </p:sp>
    </p:spTree>
    <p:extLst>
      <p:ext uri="{BB962C8B-B14F-4D97-AF65-F5344CB8AC3E}">
        <p14:creationId xmlns:p14="http://schemas.microsoft.com/office/powerpoint/2010/main" val="25193553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B27564-F4EC-BD99-7BFD-4BF3142AE0F5}"/>
              </a:ext>
            </a:extLst>
          </p:cNvPr>
          <p:cNvSpPr>
            <a:spLocks noGrp="1"/>
          </p:cNvSpPr>
          <p:nvPr>
            <p:ph type="title"/>
          </p:nvPr>
        </p:nvSpPr>
        <p:spPr/>
        <p:txBody>
          <a:bodyPr/>
          <a:lstStyle/>
          <a:p>
            <a:r>
              <a:rPr lang="es-CO" dirty="0" err="1"/>
              <a:t>updateOne</a:t>
            </a:r>
            <a:r>
              <a:rPr lang="es-CO" dirty="0"/>
              <a:t>()</a:t>
            </a:r>
            <a:endParaRPr lang="en-US" dirty="0"/>
          </a:p>
        </p:txBody>
      </p:sp>
      <p:sp>
        <p:nvSpPr>
          <p:cNvPr id="5" name="Text Placeholder 4">
            <a:extLst>
              <a:ext uri="{FF2B5EF4-FFF2-40B4-BE49-F238E27FC236}">
                <a16:creationId xmlns:a16="http://schemas.microsoft.com/office/drawing/2014/main" id="{56B8CC50-48A7-EACB-F9E6-6F01A7A925BF}"/>
              </a:ext>
            </a:extLst>
          </p:cNvPr>
          <p:cNvSpPr>
            <a:spLocks noGrp="1"/>
          </p:cNvSpPr>
          <p:nvPr>
            <p:ph type="body" sz="quarter" idx="10"/>
          </p:nvPr>
        </p:nvSpPr>
        <p:spPr/>
        <p:txBody>
          <a:bodyPr/>
          <a:lstStyle/>
          <a:p>
            <a:endParaRPr lang="en-US"/>
          </a:p>
        </p:txBody>
      </p:sp>
      <p:pic>
        <p:nvPicPr>
          <p:cNvPr id="8" name="Picture 7">
            <a:extLst>
              <a:ext uri="{FF2B5EF4-FFF2-40B4-BE49-F238E27FC236}">
                <a16:creationId xmlns:a16="http://schemas.microsoft.com/office/drawing/2014/main" id="{3F3302CF-A3EB-8DA4-CA3F-5C16CB12D830}"/>
              </a:ext>
            </a:extLst>
          </p:cNvPr>
          <p:cNvPicPr>
            <a:picLocks noChangeAspect="1"/>
          </p:cNvPicPr>
          <p:nvPr/>
        </p:nvPicPr>
        <p:blipFill>
          <a:blip r:embed="rId2"/>
          <a:stretch>
            <a:fillRect/>
          </a:stretch>
        </p:blipFill>
        <p:spPr>
          <a:xfrm>
            <a:off x="2616726" y="1574296"/>
            <a:ext cx="6958548" cy="4935194"/>
          </a:xfrm>
          <a:prstGeom prst="rect">
            <a:avLst/>
          </a:prstGeom>
        </p:spPr>
      </p:pic>
    </p:spTree>
    <p:extLst>
      <p:ext uri="{BB962C8B-B14F-4D97-AF65-F5344CB8AC3E}">
        <p14:creationId xmlns:p14="http://schemas.microsoft.com/office/powerpoint/2010/main" val="31698955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FD4240-8436-60A5-9677-4C93AEFDEAAB}"/>
              </a:ext>
            </a:extLst>
          </p:cNvPr>
          <p:cNvSpPr>
            <a:spLocks noGrp="1"/>
          </p:cNvSpPr>
          <p:nvPr>
            <p:ph type="body" sz="quarter" idx="13"/>
          </p:nvPr>
        </p:nvSpPr>
        <p:spPr/>
        <p:txBody>
          <a:bodyPr/>
          <a:lstStyle/>
          <a:p>
            <a:endParaRPr lang="en-US"/>
          </a:p>
        </p:txBody>
      </p:sp>
      <p:sp>
        <p:nvSpPr>
          <p:cNvPr id="4" name="Title 3">
            <a:extLst>
              <a:ext uri="{FF2B5EF4-FFF2-40B4-BE49-F238E27FC236}">
                <a16:creationId xmlns:a16="http://schemas.microsoft.com/office/drawing/2014/main" id="{45789C97-225B-41DF-2ABA-6305574CAA61}"/>
              </a:ext>
            </a:extLst>
          </p:cNvPr>
          <p:cNvSpPr>
            <a:spLocks noGrp="1"/>
          </p:cNvSpPr>
          <p:nvPr>
            <p:ph type="title"/>
          </p:nvPr>
        </p:nvSpPr>
        <p:spPr/>
        <p:txBody>
          <a:bodyPr/>
          <a:lstStyle/>
          <a:p>
            <a:r>
              <a:rPr lang="es-CO" dirty="0" err="1">
                <a:latin typeface="Work Sans Medium" pitchFamily="2" charset="0"/>
              </a:rPr>
              <a:t>Delete</a:t>
            </a:r>
            <a:endParaRPr lang="en-US" dirty="0">
              <a:latin typeface="Work Sans Medium" pitchFamily="2" charset="0"/>
            </a:endParaRPr>
          </a:p>
        </p:txBody>
      </p:sp>
    </p:spTree>
    <p:extLst>
      <p:ext uri="{BB962C8B-B14F-4D97-AF65-F5344CB8AC3E}">
        <p14:creationId xmlns:p14="http://schemas.microsoft.com/office/powerpoint/2010/main" val="28547355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E66AF2-19B7-420A-6B8D-B52A04C2CD0F}"/>
              </a:ext>
            </a:extLst>
          </p:cNvPr>
          <p:cNvSpPr>
            <a:spLocks noGrp="1"/>
          </p:cNvSpPr>
          <p:nvPr>
            <p:ph type="title"/>
          </p:nvPr>
        </p:nvSpPr>
        <p:spPr/>
        <p:txBody>
          <a:bodyPr/>
          <a:lstStyle/>
          <a:p>
            <a:r>
              <a:rPr lang="es-CO" dirty="0" err="1"/>
              <a:t>deleteOne</a:t>
            </a:r>
            <a:r>
              <a:rPr lang="es-CO" dirty="0"/>
              <a:t>()</a:t>
            </a:r>
            <a:endParaRPr lang="en-US" dirty="0"/>
          </a:p>
        </p:txBody>
      </p:sp>
      <p:sp>
        <p:nvSpPr>
          <p:cNvPr id="5" name="Text Placeholder 4">
            <a:extLst>
              <a:ext uri="{FF2B5EF4-FFF2-40B4-BE49-F238E27FC236}">
                <a16:creationId xmlns:a16="http://schemas.microsoft.com/office/drawing/2014/main" id="{B06059E8-4B90-A537-F62A-38D8E5A671D2}"/>
              </a:ext>
            </a:extLst>
          </p:cNvPr>
          <p:cNvSpPr>
            <a:spLocks noGrp="1"/>
          </p:cNvSpPr>
          <p:nvPr>
            <p:ph type="body" sz="quarter" idx="10"/>
          </p:nvPr>
        </p:nvSpPr>
        <p:spPr/>
        <p:txBody>
          <a:bodyPr/>
          <a:lstStyle/>
          <a:p>
            <a:endParaRPr lang="en-US" dirty="0"/>
          </a:p>
        </p:txBody>
      </p:sp>
      <p:pic>
        <p:nvPicPr>
          <p:cNvPr id="3" name="Picture 2">
            <a:extLst>
              <a:ext uri="{FF2B5EF4-FFF2-40B4-BE49-F238E27FC236}">
                <a16:creationId xmlns:a16="http://schemas.microsoft.com/office/drawing/2014/main" id="{26831822-6325-53BF-C7E8-0A7FE7178A9C}"/>
              </a:ext>
            </a:extLst>
          </p:cNvPr>
          <p:cNvPicPr>
            <a:picLocks noChangeAspect="1"/>
          </p:cNvPicPr>
          <p:nvPr/>
        </p:nvPicPr>
        <p:blipFill>
          <a:blip r:embed="rId2"/>
          <a:stretch>
            <a:fillRect/>
          </a:stretch>
        </p:blipFill>
        <p:spPr>
          <a:xfrm>
            <a:off x="1852999" y="1581740"/>
            <a:ext cx="8486001" cy="4885063"/>
          </a:xfrm>
          <a:prstGeom prst="rect">
            <a:avLst/>
          </a:prstGeom>
        </p:spPr>
      </p:pic>
    </p:spTree>
    <p:extLst>
      <p:ext uri="{BB962C8B-B14F-4D97-AF65-F5344CB8AC3E}">
        <p14:creationId xmlns:p14="http://schemas.microsoft.com/office/powerpoint/2010/main" val="15893939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DEC08D-64AB-2707-07FD-4B99DE139C46}"/>
              </a:ext>
            </a:extLst>
          </p:cNvPr>
          <p:cNvSpPr>
            <a:spLocks noGrp="1"/>
          </p:cNvSpPr>
          <p:nvPr>
            <p:ph type="ctrTitle"/>
          </p:nvPr>
        </p:nvSpPr>
        <p:spPr/>
        <p:txBody>
          <a:bodyPr/>
          <a:lstStyle/>
          <a:p>
            <a:r>
              <a:rPr lang="es-CO" dirty="0"/>
              <a:t>Separación de responsabilidades</a:t>
            </a:r>
            <a:endParaRPr lang="en-US" dirty="0"/>
          </a:p>
        </p:txBody>
      </p:sp>
      <p:sp>
        <p:nvSpPr>
          <p:cNvPr id="5" name="Subtitle 4">
            <a:extLst>
              <a:ext uri="{FF2B5EF4-FFF2-40B4-BE49-F238E27FC236}">
                <a16:creationId xmlns:a16="http://schemas.microsoft.com/office/drawing/2014/main" id="{778EC144-4FB5-B68A-34EB-BCA80E87F9C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467631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B2A3A3-CAE7-3763-7C13-55201E5FCD43}"/>
              </a:ext>
            </a:extLst>
          </p:cNvPr>
          <p:cNvSpPr>
            <a:spLocks noGrp="1"/>
          </p:cNvSpPr>
          <p:nvPr>
            <p:ph type="title"/>
          </p:nvPr>
        </p:nvSpPr>
        <p:spPr/>
        <p:txBody>
          <a:bodyPr/>
          <a:lstStyle/>
          <a:p>
            <a:r>
              <a:rPr lang="es-CO" dirty="0"/>
              <a:t>moviesRouter.js</a:t>
            </a:r>
            <a:endParaRPr lang="en-US" dirty="0"/>
          </a:p>
        </p:txBody>
      </p:sp>
      <p:sp>
        <p:nvSpPr>
          <p:cNvPr id="4" name="Text Placeholder 3">
            <a:extLst>
              <a:ext uri="{FF2B5EF4-FFF2-40B4-BE49-F238E27FC236}">
                <a16:creationId xmlns:a16="http://schemas.microsoft.com/office/drawing/2014/main" id="{72E398A9-1BF6-FD77-C20A-016113884790}"/>
              </a:ext>
            </a:extLst>
          </p:cNvPr>
          <p:cNvSpPr>
            <a:spLocks noGrp="1"/>
          </p:cNvSpPr>
          <p:nvPr>
            <p:ph type="body" sz="quarter" idx="10"/>
          </p:nvPr>
        </p:nvSpPr>
        <p:spPr/>
        <p:txBody>
          <a:bodyPr/>
          <a:lstStyle/>
          <a:p>
            <a:endParaRPr lang="en-US"/>
          </a:p>
        </p:txBody>
      </p:sp>
      <p:pic>
        <p:nvPicPr>
          <p:cNvPr id="9" name="Picture 8">
            <a:extLst>
              <a:ext uri="{FF2B5EF4-FFF2-40B4-BE49-F238E27FC236}">
                <a16:creationId xmlns:a16="http://schemas.microsoft.com/office/drawing/2014/main" id="{4343E384-3F7D-743D-2D93-809C57FA2E7D}"/>
              </a:ext>
            </a:extLst>
          </p:cNvPr>
          <p:cNvPicPr>
            <a:picLocks noChangeAspect="1"/>
          </p:cNvPicPr>
          <p:nvPr/>
        </p:nvPicPr>
        <p:blipFill>
          <a:blip r:embed="rId2"/>
          <a:stretch>
            <a:fillRect/>
          </a:stretch>
        </p:blipFill>
        <p:spPr>
          <a:xfrm>
            <a:off x="223091" y="1712913"/>
            <a:ext cx="7449590" cy="4934639"/>
          </a:xfrm>
          <a:prstGeom prst="rect">
            <a:avLst/>
          </a:prstGeom>
        </p:spPr>
      </p:pic>
      <p:pic>
        <p:nvPicPr>
          <p:cNvPr id="11" name="Picture 10">
            <a:extLst>
              <a:ext uri="{FF2B5EF4-FFF2-40B4-BE49-F238E27FC236}">
                <a16:creationId xmlns:a16="http://schemas.microsoft.com/office/drawing/2014/main" id="{D31AB825-25F8-24E2-99C9-5A8AC626C5DC}"/>
              </a:ext>
            </a:extLst>
          </p:cNvPr>
          <p:cNvPicPr>
            <a:picLocks noChangeAspect="1"/>
          </p:cNvPicPr>
          <p:nvPr/>
        </p:nvPicPr>
        <p:blipFill>
          <a:blip r:embed="rId3"/>
          <a:stretch>
            <a:fillRect/>
          </a:stretch>
        </p:blipFill>
        <p:spPr>
          <a:xfrm>
            <a:off x="7991005" y="5428182"/>
            <a:ext cx="3362794" cy="1219370"/>
          </a:xfrm>
          <a:prstGeom prst="rect">
            <a:avLst/>
          </a:prstGeom>
        </p:spPr>
      </p:pic>
    </p:spTree>
    <p:extLst>
      <p:ext uri="{BB962C8B-B14F-4D97-AF65-F5344CB8AC3E}">
        <p14:creationId xmlns:p14="http://schemas.microsoft.com/office/powerpoint/2010/main" val="13689260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B2A3A3-CAE7-3763-7C13-55201E5FCD43}"/>
              </a:ext>
            </a:extLst>
          </p:cNvPr>
          <p:cNvSpPr>
            <a:spLocks noGrp="1"/>
          </p:cNvSpPr>
          <p:nvPr>
            <p:ph type="title"/>
          </p:nvPr>
        </p:nvSpPr>
        <p:spPr/>
        <p:txBody>
          <a:bodyPr/>
          <a:lstStyle/>
          <a:p>
            <a:r>
              <a:rPr lang="es-CO" dirty="0"/>
              <a:t>index.js</a:t>
            </a:r>
            <a:endParaRPr lang="en-US" dirty="0"/>
          </a:p>
        </p:txBody>
      </p:sp>
      <p:sp>
        <p:nvSpPr>
          <p:cNvPr id="4" name="Text Placeholder 3">
            <a:extLst>
              <a:ext uri="{FF2B5EF4-FFF2-40B4-BE49-F238E27FC236}">
                <a16:creationId xmlns:a16="http://schemas.microsoft.com/office/drawing/2014/main" id="{72E398A9-1BF6-FD77-C20A-016113884790}"/>
              </a:ext>
            </a:extLst>
          </p:cNvPr>
          <p:cNvSpPr>
            <a:spLocks noGrp="1"/>
          </p:cNvSpPr>
          <p:nvPr>
            <p:ph type="body" sz="quarter" idx="10"/>
          </p:nvPr>
        </p:nvSpPr>
        <p:spPr/>
        <p:txBody>
          <a:bodyPr/>
          <a:lstStyle/>
          <a:p>
            <a:endParaRPr lang="en-US"/>
          </a:p>
        </p:txBody>
      </p:sp>
      <p:pic>
        <p:nvPicPr>
          <p:cNvPr id="6" name="Picture 5">
            <a:extLst>
              <a:ext uri="{FF2B5EF4-FFF2-40B4-BE49-F238E27FC236}">
                <a16:creationId xmlns:a16="http://schemas.microsoft.com/office/drawing/2014/main" id="{9F2BE05B-76C1-5AED-B4B1-F626C7DB30D7}"/>
              </a:ext>
            </a:extLst>
          </p:cNvPr>
          <p:cNvPicPr>
            <a:picLocks noChangeAspect="1"/>
          </p:cNvPicPr>
          <p:nvPr/>
        </p:nvPicPr>
        <p:blipFill>
          <a:blip r:embed="rId2"/>
          <a:stretch>
            <a:fillRect/>
          </a:stretch>
        </p:blipFill>
        <p:spPr>
          <a:xfrm>
            <a:off x="350688" y="1588188"/>
            <a:ext cx="3524626" cy="3916251"/>
          </a:xfrm>
          <a:prstGeom prst="rect">
            <a:avLst/>
          </a:prstGeom>
        </p:spPr>
      </p:pic>
      <p:pic>
        <p:nvPicPr>
          <p:cNvPr id="8" name="Picture 7">
            <a:extLst>
              <a:ext uri="{FF2B5EF4-FFF2-40B4-BE49-F238E27FC236}">
                <a16:creationId xmlns:a16="http://schemas.microsoft.com/office/drawing/2014/main" id="{6239FC2B-01F1-01B4-7CFC-EED64AF2ACFD}"/>
              </a:ext>
            </a:extLst>
          </p:cNvPr>
          <p:cNvPicPr>
            <a:picLocks noChangeAspect="1"/>
          </p:cNvPicPr>
          <p:nvPr/>
        </p:nvPicPr>
        <p:blipFill>
          <a:blip r:embed="rId3"/>
          <a:stretch>
            <a:fillRect/>
          </a:stretch>
        </p:blipFill>
        <p:spPr>
          <a:xfrm>
            <a:off x="3916291" y="1767863"/>
            <a:ext cx="7925020" cy="3556899"/>
          </a:xfrm>
          <a:prstGeom prst="rect">
            <a:avLst/>
          </a:prstGeom>
        </p:spPr>
      </p:pic>
    </p:spTree>
    <p:extLst>
      <p:ext uri="{BB962C8B-B14F-4D97-AF65-F5344CB8AC3E}">
        <p14:creationId xmlns:p14="http://schemas.microsoft.com/office/powerpoint/2010/main" val="28405232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B2A3A3-CAE7-3763-7C13-55201E5FCD43}"/>
              </a:ext>
            </a:extLst>
          </p:cNvPr>
          <p:cNvSpPr>
            <a:spLocks noGrp="1"/>
          </p:cNvSpPr>
          <p:nvPr>
            <p:ph type="title"/>
          </p:nvPr>
        </p:nvSpPr>
        <p:spPr/>
        <p:txBody>
          <a:bodyPr/>
          <a:lstStyle/>
          <a:p>
            <a:r>
              <a:rPr lang="es-CO" dirty="0"/>
              <a:t>app.js</a:t>
            </a:r>
            <a:endParaRPr lang="en-US" dirty="0"/>
          </a:p>
        </p:txBody>
      </p:sp>
      <p:sp>
        <p:nvSpPr>
          <p:cNvPr id="4" name="Text Placeholder 3">
            <a:extLst>
              <a:ext uri="{FF2B5EF4-FFF2-40B4-BE49-F238E27FC236}">
                <a16:creationId xmlns:a16="http://schemas.microsoft.com/office/drawing/2014/main" id="{72E398A9-1BF6-FD77-C20A-016113884790}"/>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A8DE6D24-6710-4B0F-133A-CABA59949AEB}"/>
              </a:ext>
            </a:extLst>
          </p:cNvPr>
          <p:cNvPicPr>
            <a:picLocks noChangeAspect="1"/>
          </p:cNvPicPr>
          <p:nvPr/>
        </p:nvPicPr>
        <p:blipFill>
          <a:blip r:embed="rId2"/>
          <a:stretch>
            <a:fillRect/>
          </a:stretch>
        </p:blipFill>
        <p:spPr>
          <a:xfrm>
            <a:off x="838200" y="1797768"/>
            <a:ext cx="10097909" cy="4344006"/>
          </a:xfrm>
          <a:prstGeom prst="rect">
            <a:avLst/>
          </a:prstGeom>
        </p:spPr>
      </p:pic>
      <p:cxnSp>
        <p:nvCxnSpPr>
          <p:cNvPr id="9" name="Straight Arrow Connector 8">
            <a:extLst>
              <a:ext uri="{FF2B5EF4-FFF2-40B4-BE49-F238E27FC236}">
                <a16:creationId xmlns:a16="http://schemas.microsoft.com/office/drawing/2014/main" id="{130CDC02-FCBE-15DF-A486-9040256C36A9}"/>
              </a:ext>
            </a:extLst>
          </p:cNvPr>
          <p:cNvCxnSpPr/>
          <p:nvPr/>
        </p:nvCxnSpPr>
        <p:spPr>
          <a:xfrm flipH="1">
            <a:off x="3052483" y="4961965"/>
            <a:ext cx="1506071"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51518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DEC08D-64AB-2707-07FD-4B99DE139C46}"/>
              </a:ext>
            </a:extLst>
          </p:cNvPr>
          <p:cNvSpPr>
            <a:spLocks noGrp="1"/>
          </p:cNvSpPr>
          <p:nvPr>
            <p:ph type="ctrTitle"/>
          </p:nvPr>
        </p:nvSpPr>
        <p:spPr/>
        <p:txBody>
          <a:bodyPr>
            <a:normAutofit fontScale="90000"/>
          </a:bodyPr>
          <a:lstStyle/>
          <a:p>
            <a:r>
              <a:rPr lang="es-CO" dirty="0"/>
              <a:t>Hacer disponibles archivos estáticos por medio de Express</a:t>
            </a:r>
            <a:endParaRPr lang="en-US" dirty="0"/>
          </a:p>
        </p:txBody>
      </p:sp>
      <p:sp>
        <p:nvSpPr>
          <p:cNvPr id="5" name="Subtitle 4">
            <a:extLst>
              <a:ext uri="{FF2B5EF4-FFF2-40B4-BE49-F238E27FC236}">
                <a16:creationId xmlns:a16="http://schemas.microsoft.com/office/drawing/2014/main" id="{778EC144-4FB5-B68A-34EB-BCA80E87F9C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45026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FFD0-9BC4-4DA2-8893-87E68AF5E023}"/>
              </a:ext>
            </a:extLst>
          </p:cNvPr>
          <p:cNvSpPr>
            <a:spLocks noGrp="1"/>
          </p:cNvSpPr>
          <p:nvPr>
            <p:ph type="ctrTitle"/>
          </p:nvPr>
        </p:nvSpPr>
        <p:spPr/>
        <p:txBody>
          <a:bodyPr/>
          <a:lstStyle/>
          <a:p>
            <a:r>
              <a:rPr lang="es-CO" dirty="0"/>
              <a:t>Introducción</a:t>
            </a:r>
            <a:endParaRPr lang="en-US" dirty="0"/>
          </a:p>
        </p:txBody>
      </p:sp>
      <p:sp>
        <p:nvSpPr>
          <p:cNvPr id="3" name="Subtitle 2">
            <a:extLst>
              <a:ext uri="{FF2B5EF4-FFF2-40B4-BE49-F238E27FC236}">
                <a16:creationId xmlns:a16="http://schemas.microsoft.com/office/drawing/2014/main" id="{FDD75AD0-AFFB-459F-914F-F6C67CC16A2B}"/>
              </a:ext>
            </a:extLst>
          </p:cNvPr>
          <p:cNvSpPr>
            <a:spLocks noGrp="1"/>
          </p:cNvSpPr>
          <p:nvPr>
            <p:ph type="subTitle" idx="1"/>
          </p:nvPr>
        </p:nvSpPr>
        <p:spPr/>
        <p:txBody>
          <a:bodyPr anchor="ctr"/>
          <a:lstStyle/>
          <a:p>
            <a:endParaRPr lang="en-US" dirty="0"/>
          </a:p>
        </p:txBody>
      </p:sp>
    </p:spTree>
    <p:extLst>
      <p:ext uri="{BB962C8B-B14F-4D97-AF65-F5344CB8AC3E}">
        <p14:creationId xmlns:p14="http://schemas.microsoft.com/office/powerpoint/2010/main" val="3252968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B2A3A3-CAE7-3763-7C13-55201E5FCD43}"/>
              </a:ext>
            </a:extLst>
          </p:cNvPr>
          <p:cNvSpPr>
            <a:spLocks noGrp="1"/>
          </p:cNvSpPr>
          <p:nvPr>
            <p:ph type="title"/>
          </p:nvPr>
        </p:nvSpPr>
        <p:spPr/>
        <p:txBody>
          <a:bodyPr/>
          <a:lstStyle/>
          <a:p>
            <a:r>
              <a:rPr lang="en-US" dirty="0"/>
              <a:t>Serving static files in Express</a:t>
            </a:r>
          </a:p>
        </p:txBody>
      </p:sp>
      <p:pic>
        <p:nvPicPr>
          <p:cNvPr id="6" name="Picture 5">
            <a:extLst>
              <a:ext uri="{FF2B5EF4-FFF2-40B4-BE49-F238E27FC236}">
                <a16:creationId xmlns:a16="http://schemas.microsoft.com/office/drawing/2014/main" id="{F3E24C91-712C-CC9C-339C-0B45D21C5A6E}"/>
              </a:ext>
            </a:extLst>
          </p:cNvPr>
          <p:cNvPicPr>
            <a:picLocks noChangeAspect="1"/>
          </p:cNvPicPr>
          <p:nvPr/>
        </p:nvPicPr>
        <p:blipFill>
          <a:blip r:embed="rId2">
            <a:clrChange>
              <a:clrFrom>
                <a:srgbClr val="FEFEFE"/>
              </a:clrFrom>
              <a:clrTo>
                <a:srgbClr val="FEFEFE">
                  <a:alpha val="0"/>
                </a:srgbClr>
              </a:clrTo>
            </a:clrChange>
          </a:blip>
          <a:stretch>
            <a:fillRect/>
          </a:stretch>
        </p:blipFill>
        <p:spPr>
          <a:xfrm>
            <a:off x="1885362" y="1668580"/>
            <a:ext cx="8421275" cy="4925112"/>
          </a:xfrm>
          <a:prstGeom prst="rect">
            <a:avLst/>
          </a:prstGeom>
        </p:spPr>
      </p:pic>
    </p:spTree>
    <p:extLst>
      <p:ext uri="{BB962C8B-B14F-4D97-AF65-F5344CB8AC3E}">
        <p14:creationId xmlns:p14="http://schemas.microsoft.com/office/powerpoint/2010/main" val="41626048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B2A3A3-CAE7-3763-7C13-55201E5FCD43}"/>
              </a:ext>
            </a:extLst>
          </p:cNvPr>
          <p:cNvSpPr>
            <a:spLocks noGrp="1"/>
          </p:cNvSpPr>
          <p:nvPr>
            <p:ph type="title"/>
          </p:nvPr>
        </p:nvSpPr>
        <p:spPr/>
        <p:txBody>
          <a:bodyPr/>
          <a:lstStyle/>
          <a:p>
            <a:r>
              <a:rPr lang="en-US" dirty="0"/>
              <a:t>Serving static files in Express</a:t>
            </a:r>
          </a:p>
        </p:txBody>
      </p:sp>
      <p:pic>
        <p:nvPicPr>
          <p:cNvPr id="4" name="Picture 3">
            <a:extLst>
              <a:ext uri="{FF2B5EF4-FFF2-40B4-BE49-F238E27FC236}">
                <a16:creationId xmlns:a16="http://schemas.microsoft.com/office/drawing/2014/main" id="{0169F40E-E027-7CFD-B0AD-6E4F9F01B09B}"/>
              </a:ext>
            </a:extLst>
          </p:cNvPr>
          <p:cNvPicPr>
            <a:picLocks noChangeAspect="1"/>
          </p:cNvPicPr>
          <p:nvPr/>
        </p:nvPicPr>
        <p:blipFill>
          <a:blip r:embed="rId2"/>
          <a:stretch>
            <a:fillRect/>
          </a:stretch>
        </p:blipFill>
        <p:spPr>
          <a:xfrm>
            <a:off x="2164975" y="2022443"/>
            <a:ext cx="9576413" cy="4088704"/>
          </a:xfrm>
          <a:prstGeom prst="rect">
            <a:avLst/>
          </a:prstGeom>
        </p:spPr>
      </p:pic>
      <p:cxnSp>
        <p:nvCxnSpPr>
          <p:cNvPr id="5" name="Straight Arrow Connector 4">
            <a:extLst>
              <a:ext uri="{FF2B5EF4-FFF2-40B4-BE49-F238E27FC236}">
                <a16:creationId xmlns:a16="http://schemas.microsoft.com/office/drawing/2014/main" id="{DD4037FD-BBC6-7320-304A-8243A497B6A8}"/>
              </a:ext>
            </a:extLst>
          </p:cNvPr>
          <p:cNvCxnSpPr/>
          <p:nvPr/>
        </p:nvCxnSpPr>
        <p:spPr>
          <a:xfrm flipH="1">
            <a:off x="5836025" y="4787153"/>
            <a:ext cx="1506071"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5A09B65-3E67-52C7-841B-7F3E85B7CBD0}"/>
              </a:ext>
            </a:extLst>
          </p:cNvPr>
          <p:cNvPicPr>
            <a:picLocks noChangeAspect="1"/>
          </p:cNvPicPr>
          <p:nvPr/>
        </p:nvPicPr>
        <p:blipFill>
          <a:blip r:embed="rId3"/>
          <a:stretch>
            <a:fillRect/>
          </a:stretch>
        </p:blipFill>
        <p:spPr>
          <a:xfrm>
            <a:off x="248905" y="2671188"/>
            <a:ext cx="1543265" cy="2791215"/>
          </a:xfrm>
          <a:prstGeom prst="rect">
            <a:avLst/>
          </a:prstGeom>
        </p:spPr>
      </p:pic>
    </p:spTree>
    <p:extLst>
      <p:ext uri="{BB962C8B-B14F-4D97-AF65-F5344CB8AC3E}">
        <p14:creationId xmlns:p14="http://schemas.microsoft.com/office/powerpoint/2010/main" val="33227538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B2A3A3-CAE7-3763-7C13-55201E5FCD43}"/>
              </a:ext>
            </a:extLst>
          </p:cNvPr>
          <p:cNvSpPr>
            <a:spLocks noGrp="1"/>
          </p:cNvSpPr>
          <p:nvPr>
            <p:ph type="title"/>
          </p:nvPr>
        </p:nvSpPr>
        <p:spPr/>
        <p:txBody>
          <a:bodyPr/>
          <a:lstStyle/>
          <a:p>
            <a:r>
              <a:rPr lang="en-US" dirty="0"/>
              <a:t>Serving static files in Express</a:t>
            </a:r>
          </a:p>
        </p:txBody>
      </p:sp>
      <p:pic>
        <p:nvPicPr>
          <p:cNvPr id="6" name="Picture 5">
            <a:extLst>
              <a:ext uri="{FF2B5EF4-FFF2-40B4-BE49-F238E27FC236}">
                <a16:creationId xmlns:a16="http://schemas.microsoft.com/office/drawing/2014/main" id="{C4267B94-ADFF-01D1-C484-3476CFA1F3DA}"/>
              </a:ext>
            </a:extLst>
          </p:cNvPr>
          <p:cNvPicPr>
            <a:picLocks noChangeAspect="1"/>
          </p:cNvPicPr>
          <p:nvPr/>
        </p:nvPicPr>
        <p:blipFill>
          <a:blip r:embed="rId2"/>
          <a:stretch>
            <a:fillRect/>
          </a:stretch>
        </p:blipFill>
        <p:spPr>
          <a:xfrm>
            <a:off x="3300022" y="1991821"/>
            <a:ext cx="5591955" cy="4353533"/>
          </a:xfrm>
          <a:prstGeom prst="rect">
            <a:avLst/>
          </a:prstGeom>
        </p:spPr>
      </p:pic>
    </p:spTree>
    <p:extLst>
      <p:ext uri="{BB962C8B-B14F-4D97-AF65-F5344CB8AC3E}">
        <p14:creationId xmlns:p14="http://schemas.microsoft.com/office/powerpoint/2010/main" val="12193127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DEC08D-64AB-2707-07FD-4B99DE139C46}"/>
              </a:ext>
            </a:extLst>
          </p:cNvPr>
          <p:cNvSpPr>
            <a:spLocks noGrp="1"/>
          </p:cNvSpPr>
          <p:nvPr>
            <p:ph type="ctrTitle"/>
          </p:nvPr>
        </p:nvSpPr>
        <p:spPr/>
        <p:txBody>
          <a:bodyPr>
            <a:noAutofit/>
          </a:bodyPr>
          <a:lstStyle/>
          <a:p>
            <a:r>
              <a:rPr lang="es-CO" dirty="0"/>
              <a:t>Renderizar una consulta usando </a:t>
            </a:r>
            <a:r>
              <a:rPr lang="es-CO" dirty="0" err="1"/>
              <a:t>ejs</a:t>
            </a:r>
            <a:endParaRPr lang="en-US" dirty="0"/>
          </a:p>
        </p:txBody>
      </p:sp>
      <p:sp>
        <p:nvSpPr>
          <p:cNvPr id="5" name="Subtitle 4">
            <a:extLst>
              <a:ext uri="{FF2B5EF4-FFF2-40B4-BE49-F238E27FC236}">
                <a16:creationId xmlns:a16="http://schemas.microsoft.com/office/drawing/2014/main" id="{778EC144-4FB5-B68A-34EB-BCA80E87F9C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227381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B2A3A3-CAE7-3763-7C13-55201E5FCD43}"/>
              </a:ext>
            </a:extLst>
          </p:cNvPr>
          <p:cNvSpPr>
            <a:spLocks noGrp="1"/>
          </p:cNvSpPr>
          <p:nvPr>
            <p:ph type="title"/>
          </p:nvPr>
        </p:nvSpPr>
        <p:spPr/>
        <p:txBody>
          <a:bodyPr/>
          <a:lstStyle/>
          <a:p>
            <a:r>
              <a:rPr lang="en-US" dirty="0"/>
              <a:t>Serving static files in Express</a:t>
            </a:r>
          </a:p>
        </p:txBody>
      </p:sp>
      <p:sp>
        <p:nvSpPr>
          <p:cNvPr id="2" name="Text Placeholder 1">
            <a:extLst>
              <a:ext uri="{FF2B5EF4-FFF2-40B4-BE49-F238E27FC236}">
                <a16:creationId xmlns:a16="http://schemas.microsoft.com/office/drawing/2014/main" id="{72D3328E-1171-6838-5B05-27A15976C4D6}"/>
              </a:ext>
            </a:extLst>
          </p:cNvPr>
          <p:cNvSpPr>
            <a:spLocks noGrp="1"/>
          </p:cNvSpPr>
          <p:nvPr>
            <p:ph type="body" sz="quarter" idx="10"/>
          </p:nvPr>
        </p:nvSpPr>
        <p:spPr/>
        <p:txBody>
          <a:bodyPr/>
          <a:lstStyle/>
          <a:p>
            <a:endParaRPr lang="en-US"/>
          </a:p>
        </p:txBody>
      </p:sp>
      <p:cxnSp>
        <p:nvCxnSpPr>
          <p:cNvPr id="5" name="Straight Arrow Connector 4">
            <a:extLst>
              <a:ext uri="{FF2B5EF4-FFF2-40B4-BE49-F238E27FC236}">
                <a16:creationId xmlns:a16="http://schemas.microsoft.com/office/drawing/2014/main" id="{DD4037FD-BBC6-7320-304A-8243A497B6A8}"/>
              </a:ext>
            </a:extLst>
          </p:cNvPr>
          <p:cNvCxnSpPr/>
          <p:nvPr/>
        </p:nvCxnSpPr>
        <p:spPr>
          <a:xfrm flipH="1">
            <a:off x="5836025" y="4787153"/>
            <a:ext cx="1506071"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115E5C89-219D-A767-D559-DBC9B22910DD}"/>
              </a:ext>
            </a:extLst>
          </p:cNvPr>
          <p:cNvPicPr>
            <a:picLocks noChangeAspect="1"/>
          </p:cNvPicPr>
          <p:nvPr/>
        </p:nvPicPr>
        <p:blipFill>
          <a:blip r:embed="rId2"/>
          <a:stretch>
            <a:fillRect/>
          </a:stretch>
        </p:blipFill>
        <p:spPr>
          <a:xfrm>
            <a:off x="2102223" y="1735824"/>
            <a:ext cx="7987553" cy="4490805"/>
          </a:xfrm>
          <a:prstGeom prst="rect">
            <a:avLst/>
          </a:prstGeom>
        </p:spPr>
      </p:pic>
    </p:spTree>
    <p:extLst>
      <p:ext uri="{BB962C8B-B14F-4D97-AF65-F5344CB8AC3E}">
        <p14:creationId xmlns:p14="http://schemas.microsoft.com/office/powerpoint/2010/main" val="36907798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B2A3A3-CAE7-3763-7C13-55201E5FCD43}"/>
              </a:ext>
            </a:extLst>
          </p:cNvPr>
          <p:cNvSpPr>
            <a:spLocks noGrp="1"/>
          </p:cNvSpPr>
          <p:nvPr>
            <p:ph type="title"/>
          </p:nvPr>
        </p:nvSpPr>
        <p:spPr/>
        <p:txBody>
          <a:bodyPr/>
          <a:lstStyle/>
          <a:p>
            <a:r>
              <a:rPr lang="en-US" dirty="0"/>
              <a:t>Serving static files in Express</a:t>
            </a:r>
          </a:p>
        </p:txBody>
      </p:sp>
      <p:sp>
        <p:nvSpPr>
          <p:cNvPr id="2" name="Text Placeholder 1">
            <a:extLst>
              <a:ext uri="{FF2B5EF4-FFF2-40B4-BE49-F238E27FC236}">
                <a16:creationId xmlns:a16="http://schemas.microsoft.com/office/drawing/2014/main" id="{72D3328E-1171-6838-5B05-27A15976C4D6}"/>
              </a:ext>
            </a:extLst>
          </p:cNvPr>
          <p:cNvSpPr>
            <a:spLocks noGrp="1"/>
          </p:cNvSpPr>
          <p:nvPr>
            <p:ph type="body" sz="quarter" idx="10"/>
          </p:nvPr>
        </p:nvSpPr>
        <p:spPr/>
        <p:txBody>
          <a:bodyPr/>
          <a:lstStyle/>
          <a:p>
            <a:endParaRPr lang="en-US" dirty="0"/>
          </a:p>
        </p:txBody>
      </p:sp>
      <p:pic>
        <p:nvPicPr>
          <p:cNvPr id="6" name="Picture 5">
            <a:extLst>
              <a:ext uri="{FF2B5EF4-FFF2-40B4-BE49-F238E27FC236}">
                <a16:creationId xmlns:a16="http://schemas.microsoft.com/office/drawing/2014/main" id="{DEEAD1A0-3AAE-570D-21F2-405D47266C0C}"/>
              </a:ext>
            </a:extLst>
          </p:cNvPr>
          <p:cNvPicPr>
            <a:picLocks noChangeAspect="1"/>
          </p:cNvPicPr>
          <p:nvPr/>
        </p:nvPicPr>
        <p:blipFill>
          <a:blip r:embed="rId2"/>
          <a:stretch>
            <a:fillRect/>
          </a:stretch>
        </p:blipFill>
        <p:spPr>
          <a:xfrm>
            <a:off x="838200" y="1712913"/>
            <a:ext cx="1381318" cy="314369"/>
          </a:xfrm>
          <a:prstGeom prst="rect">
            <a:avLst/>
          </a:prstGeom>
        </p:spPr>
      </p:pic>
      <p:pic>
        <p:nvPicPr>
          <p:cNvPr id="8" name="Picture 7">
            <a:extLst>
              <a:ext uri="{FF2B5EF4-FFF2-40B4-BE49-F238E27FC236}">
                <a16:creationId xmlns:a16="http://schemas.microsoft.com/office/drawing/2014/main" id="{A9B7F95A-B4C5-5DC4-0992-D2D01C60F511}"/>
              </a:ext>
            </a:extLst>
          </p:cNvPr>
          <p:cNvPicPr>
            <a:picLocks noChangeAspect="1"/>
          </p:cNvPicPr>
          <p:nvPr/>
        </p:nvPicPr>
        <p:blipFill>
          <a:blip r:embed="rId3"/>
          <a:stretch>
            <a:fillRect/>
          </a:stretch>
        </p:blipFill>
        <p:spPr>
          <a:xfrm>
            <a:off x="838200" y="2500346"/>
            <a:ext cx="5201376" cy="3524742"/>
          </a:xfrm>
          <a:prstGeom prst="rect">
            <a:avLst/>
          </a:prstGeom>
        </p:spPr>
      </p:pic>
      <p:cxnSp>
        <p:nvCxnSpPr>
          <p:cNvPr id="5" name="Straight Arrow Connector 4">
            <a:extLst>
              <a:ext uri="{FF2B5EF4-FFF2-40B4-BE49-F238E27FC236}">
                <a16:creationId xmlns:a16="http://schemas.microsoft.com/office/drawing/2014/main" id="{DD4037FD-BBC6-7320-304A-8243A497B6A8}"/>
              </a:ext>
            </a:extLst>
          </p:cNvPr>
          <p:cNvCxnSpPr/>
          <p:nvPr/>
        </p:nvCxnSpPr>
        <p:spPr>
          <a:xfrm flipH="1">
            <a:off x="4222378" y="5230906"/>
            <a:ext cx="1506071"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15326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B2A3A3-CAE7-3763-7C13-55201E5FCD43}"/>
              </a:ext>
            </a:extLst>
          </p:cNvPr>
          <p:cNvSpPr>
            <a:spLocks noGrp="1"/>
          </p:cNvSpPr>
          <p:nvPr>
            <p:ph type="title"/>
          </p:nvPr>
        </p:nvSpPr>
        <p:spPr/>
        <p:txBody>
          <a:bodyPr/>
          <a:lstStyle/>
          <a:p>
            <a:r>
              <a:rPr lang="en-US" dirty="0"/>
              <a:t>Serving static files in Express</a:t>
            </a:r>
          </a:p>
        </p:txBody>
      </p:sp>
      <p:sp>
        <p:nvSpPr>
          <p:cNvPr id="2" name="Text Placeholder 1">
            <a:extLst>
              <a:ext uri="{FF2B5EF4-FFF2-40B4-BE49-F238E27FC236}">
                <a16:creationId xmlns:a16="http://schemas.microsoft.com/office/drawing/2014/main" id="{72D3328E-1171-6838-5B05-27A15976C4D6}"/>
              </a:ext>
            </a:extLst>
          </p:cNvPr>
          <p:cNvSpPr>
            <a:spLocks noGrp="1"/>
          </p:cNvSpPr>
          <p:nvPr>
            <p:ph type="body" sz="quarter" idx="10"/>
          </p:nvPr>
        </p:nvSpPr>
        <p:spPr/>
        <p:txBody>
          <a:bodyPr/>
          <a:lstStyle/>
          <a:p>
            <a:endParaRPr lang="en-US" dirty="0"/>
          </a:p>
        </p:txBody>
      </p:sp>
      <p:cxnSp>
        <p:nvCxnSpPr>
          <p:cNvPr id="5" name="Straight Arrow Connector 4">
            <a:extLst>
              <a:ext uri="{FF2B5EF4-FFF2-40B4-BE49-F238E27FC236}">
                <a16:creationId xmlns:a16="http://schemas.microsoft.com/office/drawing/2014/main" id="{DD4037FD-BBC6-7320-304A-8243A497B6A8}"/>
              </a:ext>
            </a:extLst>
          </p:cNvPr>
          <p:cNvCxnSpPr/>
          <p:nvPr/>
        </p:nvCxnSpPr>
        <p:spPr>
          <a:xfrm flipH="1">
            <a:off x="4222378" y="5230906"/>
            <a:ext cx="1506071"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E3748A73-F0F0-43A6-18A7-BC52866E065A}"/>
              </a:ext>
            </a:extLst>
          </p:cNvPr>
          <p:cNvPicPr>
            <a:picLocks noChangeAspect="1"/>
          </p:cNvPicPr>
          <p:nvPr/>
        </p:nvPicPr>
        <p:blipFill>
          <a:blip r:embed="rId2"/>
          <a:stretch>
            <a:fillRect/>
          </a:stretch>
        </p:blipFill>
        <p:spPr>
          <a:xfrm>
            <a:off x="1521246" y="1510621"/>
            <a:ext cx="9149506" cy="5672531"/>
          </a:xfrm>
          <a:prstGeom prst="rect">
            <a:avLst/>
          </a:prstGeom>
        </p:spPr>
      </p:pic>
    </p:spTree>
    <p:extLst>
      <p:ext uri="{BB962C8B-B14F-4D97-AF65-F5344CB8AC3E}">
        <p14:creationId xmlns:p14="http://schemas.microsoft.com/office/powerpoint/2010/main" val="42407694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B2A3A3-CAE7-3763-7C13-55201E5FCD43}"/>
              </a:ext>
            </a:extLst>
          </p:cNvPr>
          <p:cNvSpPr>
            <a:spLocks noGrp="1"/>
          </p:cNvSpPr>
          <p:nvPr>
            <p:ph type="title"/>
          </p:nvPr>
        </p:nvSpPr>
        <p:spPr/>
        <p:txBody>
          <a:bodyPr/>
          <a:lstStyle/>
          <a:p>
            <a:r>
              <a:rPr lang="en-US" dirty="0"/>
              <a:t>Serving static files in Express</a:t>
            </a:r>
          </a:p>
        </p:txBody>
      </p:sp>
      <p:sp>
        <p:nvSpPr>
          <p:cNvPr id="2" name="Text Placeholder 1">
            <a:extLst>
              <a:ext uri="{FF2B5EF4-FFF2-40B4-BE49-F238E27FC236}">
                <a16:creationId xmlns:a16="http://schemas.microsoft.com/office/drawing/2014/main" id="{72D3328E-1171-6838-5B05-27A15976C4D6}"/>
              </a:ext>
            </a:extLst>
          </p:cNvPr>
          <p:cNvSpPr>
            <a:spLocks noGrp="1"/>
          </p:cNvSpPr>
          <p:nvPr>
            <p:ph type="body" sz="quarter" idx="10"/>
          </p:nvPr>
        </p:nvSpPr>
        <p:spPr/>
        <p:txBody>
          <a:bodyPr/>
          <a:lstStyle/>
          <a:p>
            <a:endParaRPr lang="en-US"/>
          </a:p>
        </p:txBody>
      </p:sp>
      <p:cxnSp>
        <p:nvCxnSpPr>
          <p:cNvPr id="5" name="Straight Arrow Connector 4">
            <a:extLst>
              <a:ext uri="{FF2B5EF4-FFF2-40B4-BE49-F238E27FC236}">
                <a16:creationId xmlns:a16="http://schemas.microsoft.com/office/drawing/2014/main" id="{DD4037FD-BBC6-7320-304A-8243A497B6A8}"/>
              </a:ext>
            </a:extLst>
          </p:cNvPr>
          <p:cNvCxnSpPr/>
          <p:nvPr/>
        </p:nvCxnSpPr>
        <p:spPr>
          <a:xfrm flipH="1">
            <a:off x="5836025" y="4787153"/>
            <a:ext cx="1506071"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7421CF99-58A9-F550-7B8F-56E87E4E8160}"/>
              </a:ext>
            </a:extLst>
          </p:cNvPr>
          <p:cNvPicPr>
            <a:picLocks noChangeAspect="1"/>
          </p:cNvPicPr>
          <p:nvPr/>
        </p:nvPicPr>
        <p:blipFill>
          <a:blip r:embed="rId2"/>
          <a:stretch>
            <a:fillRect/>
          </a:stretch>
        </p:blipFill>
        <p:spPr>
          <a:xfrm>
            <a:off x="2437888" y="2536058"/>
            <a:ext cx="7316221" cy="2867425"/>
          </a:xfrm>
          <a:prstGeom prst="rect">
            <a:avLst/>
          </a:prstGeom>
        </p:spPr>
      </p:pic>
    </p:spTree>
    <p:extLst>
      <p:ext uri="{BB962C8B-B14F-4D97-AF65-F5344CB8AC3E}">
        <p14:creationId xmlns:p14="http://schemas.microsoft.com/office/powerpoint/2010/main" val="33535555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DEC08D-64AB-2707-07FD-4B99DE139C46}"/>
              </a:ext>
            </a:extLst>
          </p:cNvPr>
          <p:cNvSpPr>
            <a:spLocks noGrp="1"/>
          </p:cNvSpPr>
          <p:nvPr>
            <p:ph type="ctrTitle"/>
          </p:nvPr>
        </p:nvSpPr>
        <p:spPr/>
        <p:txBody>
          <a:bodyPr>
            <a:noAutofit/>
          </a:bodyPr>
          <a:lstStyle/>
          <a:p>
            <a:r>
              <a:rPr lang="es-CO" dirty="0"/>
              <a:t>Respuestas consistentes con Express</a:t>
            </a:r>
            <a:endParaRPr lang="en-US" dirty="0"/>
          </a:p>
        </p:txBody>
      </p:sp>
      <p:sp>
        <p:nvSpPr>
          <p:cNvPr id="5" name="Subtitle 4">
            <a:extLst>
              <a:ext uri="{FF2B5EF4-FFF2-40B4-BE49-F238E27FC236}">
                <a16:creationId xmlns:a16="http://schemas.microsoft.com/office/drawing/2014/main" id="{778EC144-4FB5-B68A-34EB-BCA80E87F9C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203106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B2A3A3-CAE7-3763-7C13-55201E5FCD43}"/>
              </a:ext>
            </a:extLst>
          </p:cNvPr>
          <p:cNvSpPr>
            <a:spLocks noGrp="1"/>
          </p:cNvSpPr>
          <p:nvPr>
            <p:ph type="title"/>
          </p:nvPr>
        </p:nvSpPr>
        <p:spPr/>
        <p:txBody>
          <a:bodyPr/>
          <a:lstStyle/>
          <a:p>
            <a:r>
              <a:rPr lang="en-US" dirty="0"/>
              <a:t>Network/response</a:t>
            </a:r>
          </a:p>
        </p:txBody>
      </p:sp>
      <p:pic>
        <p:nvPicPr>
          <p:cNvPr id="4" name="Picture 3">
            <a:extLst>
              <a:ext uri="{FF2B5EF4-FFF2-40B4-BE49-F238E27FC236}">
                <a16:creationId xmlns:a16="http://schemas.microsoft.com/office/drawing/2014/main" id="{276C20CF-62DC-0A43-EC89-D27C3E15E971}"/>
              </a:ext>
            </a:extLst>
          </p:cNvPr>
          <p:cNvPicPr>
            <a:picLocks noChangeAspect="1"/>
          </p:cNvPicPr>
          <p:nvPr/>
        </p:nvPicPr>
        <p:blipFill>
          <a:blip r:embed="rId2"/>
          <a:stretch>
            <a:fillRect/>
          </a:stretch>
        </p:blipFill>
        <p:spPr>
          <a:xfrm>
            <a:off x="2322696" y="1936378"/>
            <a:ext cx="7546608" cy="4413418"/>
          </a:xfrm>
          <a:prstGeom prst="rect">
            <a:avLst/>
          </a:prstGeom>
        </p:spPr>
      </p:pic>
      <p:pic>
        <p:nvPicPr>
          <p:cNvPr id="7" name="Picture 6">
            <a:extLst>
              <a:ext uri="{FF2B5EF4-FFF2-40B4-BE49-F238E27FC236}">
                <a16:creationId xmlns:a16="http://schemas.microsoft.com/office/drawing/2014/main" id="{E8861354-7B65-7A62-1580-D77F94E00731}"/>
              </a:ext>
            </a:extLst>
          </p:cNvPr>
          <p:cNvPicPr>
            <a:picLocks noChangeAspect="1"/>
          </p:cNvPicPr>
          <p:nvPr/>
        </p:nvPicPr>
        <p:blipFill>
          <a:blip r:embed="rId3"/>
          <a:stretch>
            <a:fillRect/>
          </a:stretch>
        </p:blipFill>
        <p:spPr>
          <a:xfrm>
            <a:off x="374165" y="3104717"/>
            <a:ext cx="1600423" cy="2076740"/>
          </a:xfrm>
          <a:prstGeom prst="rect">
            <a:avLst/>
          </a:prstGeom>
        </p:spPr>
      </p:pic>
    </p:spTree>
    <p:extLst>
      <p:ext uri="{BB962C8B-B14F-4D97-AF65-F5344CB8AC3E}">
        <p14:creationId xmlns:p14="http://schemas.microsoft.com/office/powerpoint/2010/main" val="3916635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7CCF94-7CFB-D60A-DBCA-5402B9F41329}"/>
              </a:ext>
            </a:extLst>
          </p:cNvPr>
          <p:cNvSpPr>
            <a:spLocks noGrp="1"/>
          </p:cNvSpPr>
          <p:nvPr>
            <p:ph type="title"/>
          </p:nvPr>
        </p:nvSpPr>
        <p:spPr/>
        <p:txBody>
          <a:bodyPr/>
          <a:lstStyle/>
          <a:p>
            <a:pPr algn="ctr"/>
            <a:r>
              <a:rPr lang="es-CO" dirty="0">
                <a:solidFill>
                  <a:srgbClr val="39A900"/>
                </a:solidFill>
              </a:rPr>
              <a:t>Introducción</a:t>
            </a:r>
            <a:endParaRPr lang="en-US" dirty="0">
              <a:solidFill>
                <a:srgbClr val="39A900"/>
              </a:solidFill>
            </a:endParaRPr>
          </a:p>
        </p:txBody>
      </p:sp>
      <p:sp>
        <p:nvSpPr>
          <p:cNvPr id="4" name="Text Placeholder 3">
            <a:extLst>
              <a:ext uri="{FF2B5EF4-FFF2-40B4-BE49-F238E27FC236}">
                <a16:creationId xmlns:a16="http://schemas.microsoft.com/office/drawing/2014/main" id="{64258E3A-DCFD-716D-04EA-20D649C19C8F}"/>
              </a:ext>
            </a:extLst>
          </p:cNvPr>
          <p:cNvSpPr>
            <a:spLocks noGrp="1"/>
          </p:cNvSpPr>
          <p:nvPr>
            <p:ph type="body" sz="quarter" idx="4294967295"/>
          </p:nvPr>
        </p:nvSpPr>
        <p:spPr>
          <a:xfrm>
            <a:off x="838200" y="1780149"/>
            <a:ext cx="10515600" cy="4513262"/>
          </a:xfrm>
        </p:spPr>
        <p:txBody>
          <a:bodyPr/>
          <a:lstStyle/>
          <a:p>
            <a:pPr algn="just"/>
            <a:r>
              <a:rPr lang="es-MX" dirty="0"/>
              <a:t>Una API (del inglés, </a:t>
            </a:r>
            <a:r>
              <a:rPr lang="es-MX" b="1" dirty="0" err="1"/>
              <a:t>A</a:t>
            </a:r>
            <a:r>
              <a:rPr lang="es-MX" dirty="0" err="1"/>
              <a:t>pplication</a:t>
            </a:r>
            <a:r>
              <a:rPr lang="es-MX" dirty="0"/>
              <a:t> </a:t>
            </a:r>
            <a:r>
              <a:rPr lang="es-MX" b="1" dirty="0" err="1"/>
              <a:t>P</a:t>
            </a:r>
            <a:r>
              <a:rPr lang="es-MX" dirty="0" err="1"/>
              <a:t>rogramming</a:t>
            </a:r>
            <a:r>
              <a:rPr lang="es-MX" dirty="0"/>
              <a:t> </a:t>
            </a:r>
            <a:r>
              <a:rPr lang="es-MX" b="1" dirty="0"/>
              <a:t>I</a:t>
            </a:r>
            <a:r>
              <a:rPr lang="es-MX" dirty="0"/>
              <a:t>nterface, en español, </a:t>
            </a:r>
            <a:r>
              <a:rPr lang="es-MX" b="1" dirty="0"/>
              <a:t>I</a:t>
            </a:r>
            <a:r>
              <a:rPr lang="es-MX" dirty="0"/>
              <a:t>nterfaz de </a:t>
            </a:r>
            <a:r>
              <a:rPr lang="es-MX" b="1" dirty="0"/>
              <a:t>P</a:t>
            </a:r>
            <a:r>
              <a:rPr lang="es-MX" dirty="0"/>
              <a:t>rogramación de </a:t>
            </a:r>
            <a:r>
              <a:rPr lang="es-MX" b="1" dirty="0"/>
              <a:t>A</a:t>
            </a:r>
            <a:r>
              <a:rPr lang="es-MX" dirty="0"/>
              <a:t>plicaciones) ​es una pieza de código que permite a diferentes aplicaciones comunicarse entre sí y compartir información y funcionalidades. </a:t>
            </a:r>
          </a:p>
          <a:p>
            <a:pPr algn="just"/>
            <a:r>
              <a:rPr lang="es-MX" dirty="0"/>
              <a:t>Una </a:t>
            </a:r>
            <a:r>
              <a:rPr lang="es-MX" b="1" dirty="0"/>
              <a:t>API</a:t>
            </a:r>
            <a:r>
              <a:rPr lang="es-MX" dirty="0"/>
              <a:t> es un intermediario entre dos sistemas, que permite que una aplicación se comunique con otra y pida datos o acciones específicas. </a:t>
            </a:r>
            <a:endParaRPr lang="en-US" dirty="0"/>
          </a:p>
        </p:txBody>
      </p:sp>
    </p:spTree>
    <p:extLst>
      <p:ext uri="{BB962C8B-B14F-4D97-AF65-F5344CB8AC3E}">
        <p14:creationId xmlns:p14="http://schemas.microsoft.com/office/powerpoint/2010/main" val="1763258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B2A3A3-CAE7-3763-7C13-55201E5FCD43}"/>
              </a:ext>
            </a:extLst>
          </p:cNvPr>
          <p:cNvSpPr>
            <a:spLocks noGrp="1"/>
          </p:cNvSpPr>
          <p:nvPr>
            <p:ph type="title"/>
          </p:nvPr>
        </p:nvSpPr>
        <p:spPr/>
        <p:txBody>
          <a:bodyPr/>
          <a:lstStyle/>
          <a:p>
            <a:r>
              <a:rPr lang="en-US" dirty="0"/>
              <a:t>Network/response</a:t>
            </a:r>
          </a:p>
        </p:txBody>
      </p:sp>
      <p:pic>
        <p:nvPicPr>
          <p:cNvPr id="5" name="Picture 4">
            <a:extLst>
              <a:ext uri="{FF2B5EF4-FFF2-40B4-BE49-F238E27FC236}">
                <a16:creationId xmlns:a16="http://schemas.microsoft.com/office/drawing/2014/main" id="{46F3A186-57FA-4593-7D3B-A21B996F648D}"/>
              </a:ext>
            </a:extLst>
          </p:cNvPr>
          <p:cNvPicPr>
            <a:picLocks noChangeAspect="1"/>
          </p:cNvPicPr>
          <p:nvPr/>
        </p:nvPicPr>
        <p:blipFill>
          <a:blip r:embed="rId2"/>
          <a:stretch>
            <a:fillRect/>
          </a:stretch>
        </p:blipFill>
        <p:spPr>
          <a:xfrm>
            <a:off x="1132781" y="3171869"/>
            <a:ext cx="9926435" cy="3639058"/>
          </a:xfrm>
          <a:prstGeom prst="rect">
            <a:avLst/>
          </a:prstGeom>
        </p:spPr>
      </p:pic>
      <p:pic>
        <p:nvPicPr>
          <p:cNvPr id="7" name="Picture 6">
            <a:extLst>
              <a:ext uri="{FF2B5EF4-FFF2-40B4-BE49-F238E27FC236}">
                <a16:creationId xmlns:a16="http://schemas.microsoft.com/office/drawing/2014/main" id="{A08F9678-3AAF-EF08-1AF3-6E64F72E4BA7}"/>
              </a:ext>
            </a:extLst>
          </p:cNvPr>
          <p:cNvPicPr>
            <a:picLocks noChangeAspect="1"/>
          </p:cNvPicPr>
          <p:nvPr/>
        </p:nvPicPr>
        <p:blipFill rotWithShape="1">
          <a:blip r:embed="rId3"/>
          <a:srcRect t="2414" b="-1"/>
          <a:stretch/>
        </p:blipFill>
        <p:spPr>
          <a:xfrm>
            <a:off x="1132782" y="1624443"/>
            <a:ext cx="9926435" cy="1087687"/>
          </a:xfrm>
          <a:prstGeom prst="rect">
            <a:avLst/>
          </a:prstGeom>
        </p:spPr>
      </p:pic>
      <p:cxnSp>
        <p:nvCxnSpPr>
          <p:cNvPr id="8" name="Straight Arrow Connector 7">
            <a:extLst>
              <a:ext uri="{FF2B5EF4-FFF2-40B4-BE49-F238E27FC236}">
                <a16:creationId xmlns:a16="http://schemas.microsoft.com/office/drawing/2014/main" id="{89F41EA8-9301-E063-5871-21BA4459CB9E}"/>
              </a:ext>
            </a:extLst>
          </p:cNvPr>
          <p:cNvCxnSpPr/>
          <p:nvPr/>
        </p:nvCxnSpPr>
        <p:spPr>
          <a:xfrm flipH="1">
            <a:off x="5782236" y="2541494"/>
            <a:ext cx="1506071"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79948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63972-AE6D-7542-49AE-0EA2B92C5842}"/>
              </a:ext>
            </a:extLst>
          </p:cNvPr>
          <p:cNvSpPr>
            <a:spLocks noGrp="1"/>
          </p:cNvSpPr>
          <p:nvPr>
            <p:ph type="title"/>
          </p:nvPr>
        </p:nvSpPr>
        <p:spPr/>
        <p:txBody>
          <a:bodyPr/>
          <a:lstStyle/>
          <a:p>
            <a:r>
              <a:rPr lang="es-CO" dirty="0"/>
              <a:t>Ejercicio 2: CRUD API REST</a:t>
            </a:r>
            <a:endParaRPr lang="en-US" dirty="0"/>
          </a:p>
        </p:txBody>
      </p:sp>
      <p:sp>
        <p:nvSpPr>
          <p:cNvPr id="3" name="Text Placeholder 2">
            <a:extLst>
              <a:ext uri="{FF2B5EF4-FFF2-40B4-BE49-F238E27FC236}">
                <a16:creationId xmlns:a16="http://schemas.microsoft.com/office/drawing/2014/main" id="{913FE5F9-ECB2-C10F-4E48-0ACB72B2C03B}"/>
              </a:ext>
            </a:extLst>
          </p:cNvPr>
          <p:cNvSpPr>
            <a:spLocks noGrp="1"/>
          </p:cNvSpPr>
          <p:nvPr>
            <p:ph type="body" sz="quarter" idx="10"/>
          </p:nvPr>
        </p:nvSpPr>
        <p:spPr/>
        <p:txBody>
          <a:bodyPr>
            <a:normAutofit/>
          </a:bodyPr>
          <a:lstStyle/>
          <a:p>
            <a:r>
              <a:rPr lang="es-CO" dirty="0"/>
              <a:t>Retome la base de datos que construyó en el Ejercicio 1 (esta contiene al menos tres colecciones, cada una con 100 documentos o más y 5 campos o más) y conviértala en una API REST.</a:t>
            </a:r>
          </a:p>
          <a:p>
            <a:r>
              <a:rPr lang="en-US" dirty="0" err="1"/>
              <a:t>Utilice</a:t>
            </a:r>
            <a:r>
              <a:rPr lang="en-US" dirty="0"/>
              <a:t> POSTMAN para </a:t>
            </a:r>
            <a:r>
              <a:rPr lang="en-US" dirty="0" err="1"/>
              <a:t>testear</a:t>
            </a:r>
            <a:r>
              <a:rPr lang="en-US" dirty="0"/>
              <a:t> </a:t>
            </a:r>
            <a:r>
              <a:rPr lang="en-US" dirty="0" err="1"/>
              <a:t>el</a:t>
            </a:r>
            <a:r>
              <a:rPr lang="en-US" dirty="0"/>
              <a:t> </a:t>
            </a:r>
            <a:r>
              <a:rPr lang="en-US" dirty="0" err="1"/>
              <a:t>funcionamiento</a:t>
            </a:r>
            <a:r>
              <a:rPr lang="en-US" dirty="0"/>
              <a:t> de </a:t>
            </a:r>
            <a:r>
              <a:rPr lang="en-US" dirty="0" err="1"/>
              <a:t>su</a:t>
            </a:r>
            <a:r>
              <a:rPr lang="en-US" dirty="0"/>
              <a:t> API REST.</a:t>
            </a:r>
          </a:p>
          <a:p>
            <a:r>
              <a:rPr lang="en-US" dirty="0" err="1"/>
              <a:t>Comparta</a:t>
            </a:r>
            <a:r>
              <a:rPr lang="en-US" dirty="0"/>
              <a:t> </a:t>
            </a:r>
            <a:r>
              <a:rPr lang="en-US" dirty="0" err="1"/>
              <a:t>el</a:t>
            </a:r>
            <a:r>
              <a:rPr lang="en-US" dirty="0"/>
              <a:t> </a:t>
            </a:r>
            <a:r>
              <a:rPr lang="en-US" dirty="0" err="1"/>
              <a:t>código</a:t>
            </a:r>
            <a:r>
              <a:rPr lang="en-US" dirty="0"/>
              <a:t> de </a:t>
            </a:r>
            <a:r>
              <a:rPr lang="en-US" dirty="0" err="1"/>
              <a:t>su</a:t>
            </a:r>
            <a:r>
              <a:rPr lang="en-US" dirty="0"/>
              <a:t> API REST </a:t>
            </a:r>
            <a:r>
              <a:rPr lang="en-US" dirty="0" err="1"/>
              <a:t>en</a:t>
            </a:r>
            <a:r>
              <a:rPr lang="en-US" dirty="0"/>
              <a:t> GitHub</a:t>
            </a:r>
          </a:p>
        </p:txBody>
      </p:sp>
    </p:spTree>
    <p:extLst>
      <p:ext uri="{BB962C8B-B14F-4D97-AF65-F5344CB8AC3E}">
        <p14:creationId xmlns:p14="http://schemas.microsoft.com/office/powerpoint/2010/main" val="9889130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4318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FFD0-9BC4-4DA2-8893-87E68AF5E023}"/>
              </a:ext>
            </a:extLst>
          </p:cNvPr>
          <p:cNvSpPr>
            <a:spLocks noGrp="1"/>
          </p:cNvSpPr>
          <p:nvPr>
            <p:ph type="ctrTitle"/>
          </p:nvPr>
        </p:nvSpPr>
        <p:spPr/>
        <p:txBody>
          <a:bodyPr/>
          <a:lstStyle/>
          <a:p>
            <a:r>
              <a:rPr lang="es-CO" dirty="0"/>
              <a:t>Consumo de una API REST con Node.js</a:t>
            </a:r>
            <a:endParaRPr lang="en-US" dirty="0"/>
          </a:p>
        </p:txBody>
      </p:sp>
      <p:sp>
        <p:nvSpPr>
          <p:cNvPr id="3" name="Subtitle 2">
            <a:extLst>
              <a:ext uri="{FF2B5EF4-FFF2-40B4-BE49-F238E27FC236}">
                <a16:creationId xmlns:a16="http://schemas.microsoft.com/office/drawing/2014/main" id="{FDD75AD0-AFFB-459F-914F-F6C67CC16A2B}"/>
              </a:ext>
            </a:extLst>
          </p:cNvPr>
          <p:cNvSpPr>
            <a:spLocks noGrp="1"/>
          </p:cNvSpPr>
          <p:nvPr>
            <p:ph type="subTitle" idx="1"/>
          </p:nvPr>
        </p:nvSpPr>
        <p:spPr/>
        <p:txBody>
          <a:bodyPr anchor="ctr"/>
          <a:lstStyle/>
          <a:p>
            <a:endParaRPr lang="en-US" dirty="0"/>
          </a:p>
        </p:txBody>
      </p:sp>
    </p:spTree>
    <p:extLst>
      <p:ext uri="{BB962C8B-B14F-4D97-AF65-F5344CB8AC3E}">
        <p14:creationId xmlns:p14="http://schemas.microsoft.com/office/powerpoint/2010/main" val="1577200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B64D-C2BF-57C5-7F68-32FB82BDB085}"/>
              </a:ext>
            </a:extLst>
          </p:cNvPr>
          <p:cNvSpPr>
            <a:spLocks noGrp="1"/>
          </p:cNvSpPr>
          <p:nvPr>
            <p:ph type="title"/>
          </p:nvPr>
        </p:nvSpPr>
        <p:spPr/>
        <p:txBody>
          <a:bodyPr/>
          <a:lstStyle/>
          <a:p>
            <a:pPr algn="ctr"/>
            <a:r>
              <a:rPr lang="es-CO" b="1" dirty="0">
                <a:solidFill>
                  <a:srgbClr val="39A900"/>
                </a:solidFill>
              </a:rPr>
              <a:t>API</a:t>
            </a:r>
            <a:endParaRPr lang="en-US" b="1" dirty="0">
              <a:solidFill>
                <a:srgbClr val="39A900"/>
              </a:solidFill>
            </a:endParaRPr>
          </a:p>
        </p:txBody>
      </p:sp>
      <p:sp>
        <p:nvSpPr>
          <p:cNvPr id="3" name="Content Placeholder 2">
            <a:extLst>
              <a:ext uri="{FF2B5EF4-FFF2-40B4-BE49-F238E27FC236}">
                <a16:creationId xmlns:a16="http://schemas.microsoft.com/office/drawing/2014/main" id="{DBE6320B-40FD-CAD5-9091-3E65172662A8}"/>
              </a:ext>
            </a:extLst>
          </p:cNvPr>
          <p:cNvSpPr>
            <a:spLocks noGrp="1"/>
          </p:cNvSpPr>
          <p:nvPr>
            <p:ph type="body" sz="quarter" idx="10"/>
          </p:nvPr>
        </p:nvSpPr>
        <p:spPr/>
        <p:txBody>
          <a:bodyPr>
            <a:normAutofit/>
          </a:bodyPr>
          <a:lstStyle/>
          <a:p>
            <a:r>
              <a:rPr lang="es-MX" dirty="0"/>
              <a:t>Una Interfaz de Programa de Aplicación (API) </a:t>
            </a:r>
            <a:r>
              <a:rPr lang="es-MX" sz="3200" b="1" dirty="0"/>
              <a:t>define las reglas que se deben seguir para comunicarse con otros sistemas de software</a:t>
            </a:r>
            <a:r>
              <a:rPr lang="es-MX" dirty="0"/>
              <a:t>. </a:t>
            </a:r>
          </a:p>
          <a:p>
            <a:r>
              <a:rPr lang="es-MX" dirty="0"/>
              <a:t>Los desarrolladores exponen o crean API </a:t>
            </a:r>
            <a:r>
              <a:rPr lang="es-MX" b="1" dirty="0"/>
              <a:t>para que otras aplicaciones puedan comunicarse con sus aplicaciones mediante programación</a:t>
            </a:r>
            <a:r>
              <a:rPr lang="es-MX" dirty="0"/>
              <a:t>. </a:t>
            </a:r>
          </a:p>
          <a:p>
            <a:r>
              <a:rPr lang="es-MX" dirty="0"/>
              <a:t>Se puede pensar en una API web como </a:t>
            </a:r>
            <a:r>
              <a:rPr lang="es-MX" b="1" dirty="0"/>
              <a:t>una puerta de enlace entre los clientes y los recursos de la Web</a:t>
            </a:r>
            <a:r>
              <a:rPr lang="es-MX" dirty="0"/>
              <a:t>.</a:t>
            </a:r>
            <a:endParaRPr lang="en-US" dirty="0"/>
          </a:p>
        </p:txBody>
      </p:sp>
    </p:spTree>
    <p:extLst>
      <p:ext uri="{BB962C8B-B14F-4D97-AF65-F5344CB8AC3E}">
        <p14:creationId xmlns:p14="http://schemas.microsoft.com/office/powerpoint/2010/main" val="4188616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F7303E-24DE-A027-551E-1CE2E5D61D8A}"/>
              </a:ext>
            </a:extLst>
          </p:cNvPr>
          <p:cNvSpPr>
            <a:spLocks noGrp="1"/>
          </p:cNvSpPr>
          <p:nvPr>
            <p:ph type="title"/>
          </p:nvPr>
        </p:nvSpPr>
        <p:spPr/>
        <p:txBody>
          <a:bodyPr/>
          <a:lstStyle/>
          <a:p>
            <a:pPr algn="ctr"/>
            <a:r>
              <a:rPr lang="es-CO" b="1" dirty="0"/>
              <a:t>API</a:t>
            </a:r>
            <a:endParaRPr lang="en-US" b="1" dirty="0"/>
          </a:p>
        </p:txBody>
      </p:sp>
      <p:sp>
        <p:nvSpPr>
          <p:cNvPr id="5" name="Text Placeholder 4">
            <a:extLst>
              <a:ext uri="{FF2B5EF4-FFF2-40B4-BE49-F238E27FC236}">
                <a16:creationId xmlns:a16="http://schemas.microsoft.com/office/drawing/2014/main" id="{4B5A0EEC-14B2-157E-1AE8-1765B5EF1A9E}"/>
              </a:ext>
            </a:extLst>
          </p:cNvPr>
          <p:cNvSpPr>
            <a:spLocks noGrp="1"/>
          </p:cNvSpPr>
          <p:nvPr>
            <p:ph type="body" idx="1"/>
          </p:nvPr>
        </p:nvSpPr>
        <p:spPr/>
        <p:txBody>
          <a:bodyPr/>
          <a:lstStyle/>
          <a:p>
            <a:pPr algn="ctr"/>
            <a:r>
              <a:rPr lang="es-CO" dirty="0">
                <a:solidFill>
                  <a:srgbClr val="39A900"/>
                </a:solidFill>
              </a:rPr>
              <a:t>Cliente</a:t>
            </a:r>
            <a:r>
              <a:rPr lang="es-CO" dirty="0"/>
              <a:t> </a:t>
            </a:r>
            <a:endParaRPr lang="en-US" dirty="0"/>
          </a:p>
        </p:txBody>
      </p:sp>
      <p:sp>
        <p:nvSpPr>
          <p:cNvPr id="6" name="Content Placeholder 5">
            <a:extLst>
              <a:ext uri="{FF2B5EF4-FFF2-40B4-BE49-F238E27FC236}">
                <a16:creationId xmlns:a16="http://schemas.microsoft.com/office/drawing/2014/main" id="{CCADC3FA-359A-4991-A4B9-908414524EDE}"/>
              </a:ext>
            </a:extLst>
          </p:cNvPr>
          <p:cNvSpPr>
            <a:spLocks noGrp="1"/>
          </p:cNvSpPr>
          <p:nvPr>
            <p:ph sz="half" idx="2"/>
          </p:nvPr>
        </p:nvSpPr>
        <p:spPr/>
        <p:txBody>
          <a:bodyPr anchor="t">
            <a:normAutofit lnSpcReduction="10000"/>
          </a:bodyPr>
          <a:lstStyle/>
          <a:p>
            <a:pPr algn="just"/>
            <a:r>
              <a:rPr lang="es-MX" dirty="0"/>
              <a:t>Los clientes son usuarios que desean acceder a información desde la Web. El cliente puede ser una persona o un sistema de software que utiliza la API. </a:t>
            </a:r>
            <a:endParaRPr lang="en-US" dirty="0"/>
          </a:p>
        </p:txBody>
      </p:sp>
      <p:sp>
        <p:nvSpPr>
          <p:cNvPr id="7" name="Text Placeholder 6">
            <a:extLst>
              <a:ext uri="{FF2B5EF4-FFF2-40B4-BE49-F238E27FC236}">
                <a16:creationId xmlns:a16="http://schemas.microsoft.com/office/drawing/2014/main" id="{5355164C-3847-3D8B-156A-812AE93B981E}"/>
              </a:ext>
            </a:extLst>
          </p:cNvPr>
          <p:cNvSpPr>
            <a:spLocks noGrp="1"/>
          </p:cNvSpPr>
          <p:nvPr>
            <p:ph type="body" sz="quarter" idx="3"/>
          </p:nvPr>
        </p:nvSpPr>
        <p:spPr/>
        <p:txBody>
          <a:bodyPr/>
          <a:lstStyle/>
          <a:p>
            <a:pPr algn="ctr"/>
            <a:r>
              <a:rPr lang="es-CO" dirty="0">
                <a:solidFill>
                  <a:srgbClr val="39A900"/>
                </a:solidFill>
              </a:rPr>
              <a:t>Servidor</a:t>
            </a:r>
            <a:endParaRPr lang="en-US" dirty="0">
              <a:solidFill>
                <a:srgbClr val="39A900"/>
              </a:solidFill>
            </a:endParaRPr>
          </a:p>
        </p:txBody>
      </p:sp>
      <p:sp>
        <p:nvSpPr>
          <p:cNvPr id="8" name="Content Placeholder 7">
            <a:extLst>
              <a:ext uri="{FF2B5EF4-FFF2-40B4-BE49-F238E27FC236}">
                <a16:creationId xmlns:a16="http://schemas.microsoft.com/office/drawing/2014/main" id="{0F14DB3B-8906-D43B-A84A-5C67AA4BE198}"/>
              </a:ext>
            </a:extLst>
          </p:cNvPr>
          <p:cNvSpPr>
            <a:spLocks noGrp="1"/>
          </p:cNvSpPr>
          <p:nvPr>
            <p:ph sz="quarter" idx="4"/>
          </p:nvPr>
        </p:nvSpPr>
        <p:spPr/>
        <p:txBody>
          <a:bodyPr>
            <a:normAutofit lnSpcReduction="10000"/>
          </a:bodyPr>
          <a:lstStyle/>
          <a:p>
            <a:r>
              <a:rPr lang="es-MX" dirty="0"/>
              <a:t>La máquina encargada de entregar el recurso al cliente recibe el nombre de servidor.</a:t>
            </a:r>
          </a:p>
          <a:p>
            <a:r>
              <a:rPr lang="es-MX" dirty="0"/>
              <a:t>Los recursos son la información que diferentes aplicaciones proporcionan a sus clientes: imágenes, videos, texto, números o cualquier tipo de datos. </a:t>
            </a:r>
            <a:endParaRPr lang="en-US" dirty="0"/>
          </a:p>
        </p:txBody>
      </p:sp>
    </p:spTree>
    <p:extLst>
      <p:ext uri="{BB962C8B-B14F-4D97-AF65-F5344CB8AC3E}">
        <p14:creationId xmlns:p14="http://schemas.microsoft.com/office/powerpoint/2010/main" val="26519140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FD88D94E-8333-4AE5-8CF7-EF3C6AD58A19}" vid="{EC41FAD9-DF6A-40FB-8184-39AA291645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6213</TotalTime>
  <Words>1197</Words>
  <Application>Microsoft Office PowerPoint</Application>
  <PresentationFormat>Widescreen</PresentationFormat>
  <Paragraphs>150</Paragraphs>
  <Slides>62</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62</vt:i4>
      </vt:variant>
    </vt:vector>
  </HeadingPairs>
  <TitlesOfParts>
    <vt:vector size="71" baseType="lpstr">
      <vt:lpstr>Arial</vt:lpstr>
      <vt:lpstr>Calibri</vt:lpstr>
      <vt:lpstr>Calibri Light</vt:lpstr>
      <vt:lpstr>Roboto</vt:lpstr>
      <vt:lpstr>Work Sans</vt:lpstr>
      <vt:lpstr>Work Sans Light</vt:lpstr>
      <vt:lpstr>Work Sans Medium</vt:lpstr>
      <vt:lpstr>Office Theme</vt:lpstr>
      <vt:lpstr>Bitmap Image</vt:lpstr>
      <vt:lpstr>API REST</vt:lpstr>
      <vt:lpstr>Tabla de contenidos</vt:lpstr>
      <vt:lpstr>Tabla de contenidos</vt:lpstr>
      <vt:lpstr>Tabla de contenidos</vt:lpstr>
      <vt:lpstr>Introducción</vt:lpstr>
      <vt:lpstr>Introducción</vt:lpstr>
      <vt:lpstr>Consumo de una API REST con Node.js</vt:lpstr>
      <vt:lpstr>API</vt:lpstr>
      <vt:lpstr>API</vt:lpstr>
      <vt:lpstr>REST</vt:lpstr>
      <vt:lpstr>REST</vt:lpstr>
      <vt:lpstr>Principios REST</vt:lpstr>
      <vt:lpstr>Principios REST</vt:lpstr>
      <vt:lpstr>Principios REST</vt:lpstr>
      <vt:lpstr>API RESTful</vt:lpstr>
      <vt:lpstr>Beneficios API RESTful</vt:lpstr>
      <vt:lpstr>¿Cómo funcionan las API RESTful?</vt:lpstr>
      <vt:lpstr>Ejemplos de API RESTful</vt:lpstr>
      <vt:lpstr>Ejemplos de API RESTful</vt:lpstr>
      <vt:lpstr>Ejemplos de API RESTful</vt:lpstr>
      <vt:lpstr>PowerPoint Presentation</vt:lpstr>
      <vt:lpstr>Ejemplos de API RESTful</vt:lpstr>
      <vt:lpstr>curl</vt:lpstr>
      <vt:lpstr>Ejemplo curl</vt:lpstr>
      <vt:lpstr>Ejemplo consumo de una API: https://xkcd.com/info.0.json</vt:lpstr>
      <vt:lpstr>mini-tutorial curl</vt:lpstr>
      <vt:lpstr>Consumo del aplicativo con Postman</vt:lpstr>
      <vt:lpstr>Consumo del aplicativo con Postman</vt:lpstr>
      <vt:lpstr>Consumo del aplicativo con Postman</vt:lpstr>
      <vt:lpstr>HTTP STATUS CODE</vt:lpstr>
      <vt:lpstr>API REST MFLIX </vt:lpstr>
      <vt:lpstr>Middleware</vt:lpstr>
      <vt:lpstr>body-parser</vt:lpstr>
      <vt:lpstr>body-parser</vt:lpstr>
      <vt:lpstr>MFLIX</vt:lpstr>
      <vt:lpstr>Create</vt:lpstr>
      <vt:lpstr>insertOne()</vt:lpstr>
      <vt:lpstr>Read</vt:lpstr>
      <vt:lpstr>find()</vt:lpstr>
      <vt:lpstr>findOne()</vt:lpstr>
      <vt:lpstr>Update</vt:lpstr>
      <vt:lpstr>updateOne()</vt:lpstr>
      <vt:lpstr>Delete</vt:lpstr>
      <vt:lpstr>deleteOne()</vt:lpstr>
      <vt:lpstr>Separación de responsabilidades</vt:lpstr>
      <vt:lpstr>moviesRouter.js</vt:lpstr>
      <vt:lpstr>index.js</vt:lpstr>
      <vt:lpstr>app.js</vt:lpstr>
      <vt:lpstr>Hacer disponibles archivos estáticos por medio de Express</vt:lpstr>
      <vt:lpstr>Serving static files in Express</vt:lpstr>
      <vt:lpstr>Serving static files in Express</vt:lpstr>
      <vt:lpstr>Serving static files in Express</vt:lpstr>
      <vt:lpstr>Renderizar una consulta usando ejs</vt:lpstr>
      <vt:lpstr>Serving static files in Express</vt:lpstr>
      <vt:lpstr>Serving static files in Express</vt:lpstr>
      <vt:lpstr>Serving static files in Express</vt:lpstr>
      <vt:lpstr>Serving static files in Express</vt:lpstr>
      <vt:lpstr>Respuestas consistentes con Express</vt:lpstr>
      <vt:lpstr>Network/response</vt:lpstr>
      <vt:lpstr>Network/response</vt:lpstr>
      <vt:lpstr>Ejercicio 2: CRUD API REST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Eduardo Loaiza Restano</dc:creator>
  <cp:lastModifiedBy>Daniel Eduardo Loaiza Restano</cp:lastModifiedBy>
  <cp:revision>62</cp:revision>
  <dcterms:created xsi:type="dcterms:W3CDTF">2023-01-31T03:23:48Z</dcterms:created>
  <dcterms:modified xsi:type="dcterms:W3CDTF">2023-03-28T21:39:37Z</dcterms:modified>
</cp:coreProperties>
</file>